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058400" cx="7772400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inJYqC+seSBqUdreEuCDrJYOs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1" type="ft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2"/>
          <p:cNvSpPr txBox="1"/>
          <p:nvPr>
            <p:ph idx="10" type="dt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219201" y="7373068"/>
            <a:ext cx="213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Dates]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"/>
          <p:cNvSpPr txBox="1"/>
          <p:nvPr/>
        </p:nvSpPr>
        <p:spPr>
          <a:xfrm>
            <a:off x="53163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549087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106488" y="8921591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"/>
          <p:cNvSpPr txBox="1"/>
          <p:nvPr/>
        </p:nvSpPr>
        <p:spPr>
          <a:xfrm>
            <a:off x="224888" y="961491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"/>
          <p:cNvSpPr txBox="1"/>
          <p:nvPr/>
        </p:nvSpPr>
        <p:spPr>
          <a:xfrm>
            <a:off x="2101688" y="9614916"/>
            <a:ext cx="187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[Insert Theme Name]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4780675" y="6063475"/>
            <a:ext cx="2865600" cy="23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Discovery Zone encourages children to explore, ask questions, and guide their own learning through hands-on activities and collaborative discovery. Each theme is shaped by children’s interests, with educators supporting exploration for infants, toddlers,          preschool, and school-age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groups. 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2025-12-12T00:16:23Z</dcterms:created>
  <dc:creator>BrightPath Kids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