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trictFirstAndLastChars="0" embedTrueType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5400675" cy="6750050"/>
  <p:notesSz cx="6858000" cy="9144000"/>
  <p:embeddedFontLst>
    <p:embeddedFont>
      <p:font typeface="Aptos Black" panose="020B0004020202020204" pitchFamily="34" charset="0"/>
      <p:bold r:id="rId8"/>
      <p:boldItalic r:id="rId9"/>
    </p:embeddedFont>
    <p:embeddedFont>
      <p:font typeface="Hero Junior Bold" panose="020B0604020202020204" charset="0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JWg5i0reFZOp3xYMCVudl8d1B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4954" autoAdjust="0"/>
  </p:normalViewPr>
  <p:slideViewPr>
    <p:cSldViewPr snapToGrid="0">
      <p:cViewPr varScale="1">
        <p:scale>
          <a:sx n="82" d="100"/>
          <a:sy n="82" d="100"/>
        </p:scale>
        <p:origin x="21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FA9C272-DF1F-B369-A649-417CFEFE6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433BFAE-C4DB-0482-B46C-E62CC9F2B6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C44F3D4-A2BB-B5F5-1697-70059FE16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3269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A44D95F-5EC3-B304-9B05-C9EA4B7C1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BFC11-90FF-3C14-26EE-FAB4396567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D740668-2189-60B5-9055-5775F23877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323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6823DBB-96E4-17FB-1527-55CC694C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09F8746-2F78-B709-2A58-359866E2F5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46C9490-3A17-025F-7BC9-C60B64A9DC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5013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644B3E-9C90-AA3A-DC2F-808295323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26D5F78-977C-3CE9-84D2-F4147A469E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F0B5F18-80F6-2B6D-DADD-CCC6EA41A5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941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1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body" idx="2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9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body" idx="1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3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4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1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2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>
            <a:spLocks noGrp="1"/>
          </p:cNvSpPr>
          <p:nvPr>
            <p:ph type="pic" idx="2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1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0540DD-4D57-B13E-2766-C18773279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3870" y="4251611"/>
            <a:ext cx="2934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3FBF30-8116-8FAA-810B-692906E9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F14EF-F94D-56B0-0916-64C2A4EA56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85DFCE1-739C-0482-05C9-4D0A8C7E8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9367FC-BF8E-77A2-77D8-253BA7C02F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9001EA-129F-BD00-3C6B-E66A6EF365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8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4126ACA-8DF3-707D-9376-B191BF75E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F51556-17E2-31D9-E935-4234CC0614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9048" y="4602531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2254-214A-B8AF-0366-ADED10A0F1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39F8E4-EC57-5C26-DC1C-394DD1A4DDF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4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58C418C-434F-E441-BA3C-A1FB68342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900E6B-48C0-61C7-F6CD-A521E67683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7016" y="438596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B59361-F1BB-AEAE-4108-F7585B641CC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200F2-C50B-2520-6CEC-B0BF8A5F02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751C9F6-AC00-C2C0-30EE-2594790B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EEB90E-9E2A-6FB3-90E1-5E2957BE9D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4905" y="501801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1841D8-A2B0-B48B-75BB-7C0D624FF4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F8F59-8F64-1D72-181F-1BE1E9CD75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7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48</Words>
  <Application>Microsoft Office PowerPoint</Application>
  <PresentationFormat>Custom</PresentationFormat>
  <Paragraphs>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Hero Junior Bold</vt:lpstr>
      <vt:lpstr>Aptos Black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Clara Reis</dc:creator>
  <cp:lastModifiedBy>Kavi Sid</cp:lastModifiedBy>
  <cp:revision>10</cp:revision>
  <dcterms:created xsi:type="dcterms:W3CDTF">2024-01-30T20:12:10Z</dcterms:created>
  <dcterms:modified xsi:type="dcterms:W3CDTF">2026-04-09T10:21:30Z</dcterms:modified>
</cp:coreProperties>
</file>