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5" strictFirstAndLastChars="0" embedTrueType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5400675" cy="6750050"/>
  <p:notesSz cx="6858000" cy="9144000"/>
  <p:embeddedFontLst>
    <p:embeddedFont>
      <p:font typeface="Aptos Black" panose="020B0004020202020204" pitchFamily="34" charset="0"/>
      <p:bold r:id="rId8"/>
      <p:boldItalic r:id="rId9"/>
    </p:embeddedFont>
    <p:embeddedFont>
      <p:font typeface="Hero Junior Bold" panose="020B0604020202020204" charset="0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9" roundtripDataSignature="AMtx7mjJWg5i0reFZOp3xYMCVudl8d1B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D4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3094" autoAdjust="0"/>
  </p:normalViewPr>
  <p:slideViewPr>
    <p:cSldViewPr snapToGrid="0">
      <p:cViewPr varScale="1">
        <p:scale>
          <a:sx n="82" d="100"/>
          <a:sy n="82" d="100"/>
        </p:scale>
        <p:origin x="210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font" Target="fonts/font3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825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FA9C272-DF1F-B369-A649-417CFEFE6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433BFAE-C4DB-0482-B46C-E62CC9F2B6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C44F3D4-A2BB-B5F5-1697-70059FE1634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13269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A44D95F-5EC3-B304-9B05-C9EA4B7C1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BFC11-90FF-3C14-26EE-FAB4396567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D740668-2189-60B5-9055-5775F23877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7323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6823DBB-96E4-17FB-1527-55CC694CB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09F8746-2F78-B709-2A58-359866E2F5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046C9490-3A17-025F-7BC9-C60B64A9DC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5013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0644B3E-9C90-AA3A-DC2F-808295323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F26D5F78-977C-3CE9-84D2-F4147A469E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F0B5F18-80F6-2B6D-DADD-CCC6EA41A5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57400" y="685800"/>
            <a:ext cx="27432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9411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>
            <a:spLocks noGrp="1"/>
          </p:cNvSpPr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subTitle" idx="1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8"/>
          <p:cNvSpPr txBox="1">
            <a:spLocks noGrp="1"/>
          </p:cNvSpPr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body" idx="1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8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9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body" idx="1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body" idx="2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9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9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9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body" idx="1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body" idx="2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body" idx="3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 b="1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 b="1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41" name="Google Shape;41;p30"/>
          <p:cNvSpPr txBox="1">
            <a:spLocks noGrp="1"/>
          </p:cNvSpPr>
          <p:nvPr>
            <p:ph type="body" idx="4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0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1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body" idx="1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marL="914400" lvl="1" indent="-42862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marL="1371600" lvl="2" indent="-40005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marL="1828800" lvl="3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marL="2286000" lvl="4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marL="2743200" lvl="5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marL="3200400" lvl="6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marL="3657600" lvl="7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marL="4114800" lvl="8" indent="-371475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2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3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4"/>
          <p:cNvSpPr txBox="1">
            <a:spLocks noGrp="1"/>
          </p:cNvSpPr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>
            <a:spLocks noGrp="1"/>
          </p:cNvSpPr>
          <p:nvPr>
            <p:ph type="pic" idx="2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marL="914400" lvl="1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marL="1371600" lvl="2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marL="1828800" lvl="3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marL="2286000" lvl="4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marL="2743200" lvl="5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marL="3200400" lvl="6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marL="3657600" lvl="7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marL="4114800" lvl="8" indent="-228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>
            <a:endParaRPr/>
          </a:p>
        </p:txBody>
      </p:sp>
      <p:sp>
        <p:nvSpPr>
          <p:cNvPr id="65" name="Google Shape;65;p34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4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4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body" idx="1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6"/>
          <p:cNvSpPr txBox="1">
            <a:spLocks noGrp="1"/>
          </p:cNvSpPr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body" idx="1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6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6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>
            <a:spLocks noGrp="1"/>
          </p:cNvSpPr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sz="4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5"/>
          <p:cNvSpPr txBox="1">
            <a:spLocks noGrp="1"/>
          </p:cNvSpPr>
          <p:nvPr>
            <p:ph type="body" idx="1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28625" algn="l" rtl="0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sz="31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0050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71475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sz="22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7187" algn="l" rtl="0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sz="20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5"/>
          <p:cNvSpPr txBox="1">
            <a:spLocks noGrp="1"/>
          </p:cNvSpPr>
          <p:nvPr>
            <p:ph type="dt" idx="10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5"/>
          <p:cNvSpPr txBox="1">
            <a:spLocks noGrp="1"/>
          </p:cNvSpPr>
          <p:nvPr>
            <p:ph type="ftr" idx="11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5"/>
          <p:cNvSpPr txBox="1">
            <a:spLocks noGrp="1"/>
          </p:cNvSpPr>
          <p:nvPr>
            <p:ph type="sldNum" idx="12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0540DD-4D57-B13E-2766-C18773279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3870" y="4251611"/>
            <a:ext cx="29346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3FBF30-8116-8FAA-810B-692906E9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CF14EF-F94D-56B0-0916-64C2A4EA563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85DFCE1-739C-0482-05C9-4D0A8C7E8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9367FC-BF8E-77A2-77D8-253BA7C02F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9001EA-129F-BD00-3C6B-E66A6EF365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88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4126ACA-8DF3-707D-9376-B191BF75E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DF51556-17E2-31D9-E935-4234CC0614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89048" y="4602531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4B2254-214A-B8AF-0366-ADED10A0F19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39F8E4-EC57-5C26-DC1C-394DD1A4DDF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649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58C418C-434F-E441-BA3C-A1FB68342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9900E6B-48C0-61C7-F6CD-A521E676830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77016" y="438596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9B59361-F1BB-AEAE-4108-F7585B641CC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200F2-C50B-2520-6CEC-B0BF8A5F02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4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751C9F6-AC00-C2C0-30EE-2594790BA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9EEB90E-9E2A-6FB3-90E1-5E2957BE9D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4905" y="5018015"/>
            <a:ext cx="40092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Hero Junior Bold" panose="02000800000000000000" pitchFamily="2" charset="0"/>
              </a:rPr>
              <a:t>Enter Activity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1841D8-A2B0-B48B-75BB-7C0D624FF4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ptos Black" panose="020B0004020202020204" pitchFamily="34" charset="0"/>
              </a:rPr>
              <a:t>20XX</a:t>
            </a:r>
            <a:endParaRPr lang="en-CA" sz="40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F8F59-8F64-1D72-181F-1BE1E9CD75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8733" y="1524002"/>
            <a:ext cx="46143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[April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 to April </a:t>
            </a:r>
            <a:r>
              <a:rPr lang="en-US" sz="2000" dirty="0" err="1">
                <a:solidFill>
                  <a:srgbClr val="AFD4EF"/>
                </a:solidFill>
                <a:latin typeface="Aptos Black" panose="020B0004020202020204" pitchFamily="34" charset="0"/>
              </a:rPr>
              <a:t>XXth</a:t>
            </a:r>
            <a:r>
              <a:rPr lang="en-US" sz="2000" dirty="0">
                <a:solidFill>
                  <a:srgbClr val="AFD4EF"/>
                </a:solidFill>
                <a:latin typeface="Aptos Black" panose="020B0004020202020204" pitchFamily="34" charset="0"/>
              </a:rPr>
              <a:t>]</a:t>
            </a:r>
            <a:endParaRPr lang="en-CA" sz="2000" dirty="0">
              <a:solidFill>
                <a:srgbClr val="AFD4EF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578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48</Words>
  <Application>Microsoft Office PowerPoint</Application>
  <PresentationFormat>Custom</PresentationFormat>
  <Paragraphs>14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Hero Junior Bold</vt:lpstr>
      <vt:lpstr>Aptos Black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Clara Reis</dc:creator>
  <cp:lastModifiedBy>Kavi Sid</cp:lastModifiedBy>
  <cp:revision>8</cp:revision>
  <dcterms:created xsi:type="dcterms:W3CDTF">2024-01-30T20:12:10Z</dcterms:created>
  <dcterms:modified xsi:type="dcterms:W3CDTF">2026-04-09T10:17:20Z</dcterms:modified>
</cp:coreProperties>
</file>