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954" autoAdjust="0"/>
  </p:normalViewPr>
  <p:slideViewPr>
    <p:cSldViewPr snapToGrid="0">
      <p:cViewPr varScale="1">
        <p:scale>
          <a:sx n="82" d="100"/>
          <a:sy n="82" d="100"/>
        </p:scale>
        <p:origin x="21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7</cp:revision>
  <dcterms:created xsi:type="dcterms:W3CDTF">2024-01-30T20:12:10Z</dcterms:created>
  <dcterms:modified xsi:type="dcterms:W3CDTF">2026-04-09T10:14:53Z</dcterms:modified>
</cp:coreProperties>
</file>