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2QHF3UdLUMG6yYCG58YCT28mA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6f371da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6f371d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6f371dab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6f371dab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6f371dab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6f371dab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6f371dab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