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2599975" cx="10080625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jwvXAahUwAkpcEBtp0C1Lhtraq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714750af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714750a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714750af_1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714750af_1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714750af_1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714750af_1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714750af_1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