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12599975" cx="10080625"/>
  <p:notesSz cx="6858000" cy="9144000"/>
  <p:embeddedFontLst>
    <p:embeddedFont>
      <p:font typeface="Play"/>
      <p:regular r:id="rId9"/>
      <p:bold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1" roundtripDataSignature="AMtx7mh2QHF3UdLUMG6yYCG58YCT28mAe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customschemas.google.com/relationships/presentationmetadata" Target="metadata"/><Relationship Id="rId10" Type="http://schemas.openxmlformats.org/officeDocument/2006/relationships/font" Target="fonts/Play-bold.fntdata"/><Relationship Id="rId9" Type="http://schemas.openxmlformats.org/officeDocument/2006/relationships/font" Target="fonts/Play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a55ec22b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3fa55ec22b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a55ec22b1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g3fa55ec22b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a55ec22b1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g3fa55ec22b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a6f371dab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3fa6f371da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a55ec22b1_0_0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3fa55ec22b1_0_0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g3fa55ec22b1_0_0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3fa55ec22b1_0_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0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g3fa55ec22b1_0_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a55ec22b1_0_14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3fa55ec22b1_0_14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3fa55ec22b1_0_14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3fa55ec22b1_0_14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EA9DF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EA9DF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EA9DF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EA9D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3fa55ec22b1_0_14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fa55ec22b1_0_22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3fa55ec22b1_0_22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3fa55ec22b1_0_22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3fa55ec22b1_0_22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3fa55ec22b1_0_22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fa6f371dab_0_0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fa6f371dab_0_0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3fa6f371dab_0_0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3fa6f371dab_0_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EA9DF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EA9DF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EA9DF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EA9D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3fa6f371dab_0_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2026-08-27T15:29:17Z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