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12599975" cx="10080625"/>
  <p:notesSz cx="6858000" cy="9144000"/>
  <p:embeddedFontLst>
    <p:embeddedFont>
      <p:font typeface="Play"/>
      <p:regular r:id="rId7"/>
      <p:bold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9" roundtripDataSignature="AMtx7mgOJNqM2kUw44cnaW1gw+RiHwLm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</a:t>
            </a:r>
            <a:r>
              <a:rPr b="1" lang="en-CA" sz="2652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Date</a:t>
            </a: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F69D22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F69D2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