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2599975" cx="10080625"/>
  <p:notesSz cx="6858000" cy="9144000"/>
  <p:embeddedFontLst>
    <p:embeddedFont>
      <p:font typeface="Play"/>
      <p:regular r:id="rId11"/>
      <p:bold r:id="rId1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wvXAahUwAkpcEBtp0C1Lhtraq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a55ec22b1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a55ec22b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a55ec22b1_0_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g3fa55ec22b1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a55ec22b1_0_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" name="Google Shape;100;g3fa55ec22b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a714750af_1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9" name="Google Shape;109;g3fa714750a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fa56526a5b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" name="Google Shape;118;g3fa56526a5b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526a5b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7" name="Google Shape;127;g3fa56526a5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23"/>
              <a:buFont typeface="Arial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a55ec22b1_0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g3fa55ec22b1_0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g3fa55ec22b1_0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fa55ec22b1_0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30597B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30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g3fa55ec22b1_0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a55ec22b1_0_14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3fa55ec22b1_0_14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3fa55ec22b1_0_14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3fa55ec22b1_0_14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3fa55ec22b1_0_14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fa55ec22b1_0_22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3fa55ec22b1_0_22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3fa55ec22b1_0_22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3fa55ec22b1_0_22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3fa55ec22b1_0_22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fa714750af_1_0"/>
          <p:cNvSpPr txBox="1"/>
          <p:nvPr/>
        </p:nvSpPr>
        <p:spPr>
          <a:xfrm>
            <a:off x="2192984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g3fa714750af_1_0"/>
          <p:cNvSpPr txBox="1"/>
          <p:nvPr/>
        </p:nvSpPr>
        <p:spPr>
          <a:xfrm>
            <a:off x="2192971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g3fa714750af_1_0"/>
          <p:cNvSpPr txBox="1"/>
          <p:nvPr/>
        </p:nvSpPr>
        <p:spPr>
          <a:xfrm>
            <a:off x="2195626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fa714750af_1_0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fa714750af_1_0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a56526a5b_0_5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3fa56526a5b_0_5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g3fa56526a5b_0_5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g3fa56526a5b_0_5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g3fa56526a5b_0_5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fa56526a5b_0_13"/>
          <p:cNvSpPr txBox="1"/>
          <p:nvPr/>
        </p:nvSpPr>
        <p:spPr>
          <a:xfrm>
            <a:off x="2278552" y="4002737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Location]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g3fa56526a5b_0_13"/>
          <p:cNvSpPr txBox="1"/>
          <p:nvPr/>
        </p:nvSpPr>
        <p:spPr>
          <a:xfrm>
            <a:off x="2278540" y="3442729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Time]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g3fa56526a5b_0_13"/>
          <p:cNvSpPr txBox="1"/>
          <p:nvPr/>
        </p:nvSpPr>
        <p:spPr>
          <a:xfrm>
            <a:off x="2281195" y="2910580"/>
            <a:ext cx="5340300" cy="581400"/>
          </a:xfrm>
          <a:prstGeom prst="rect">
            <a:avLst/>
          </a:prstGeom>
          <a:noFill/>
          <a:ln>
            <a:noFill/>
          </a:ln>
        </p:spPr>
        <p:txBody>
          <a:bodyPr anchorCtr="0" anchor="t" bIns="85750" lIns="171550" spcFirstLastPara="1" rIns="171550" wrap="square" tIns="857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52"/>
              <a:buFont typeface="Arial"/>
              <a:buNone/>
            </a:pPr>
            <a:r>
              <a:rPr b="1" i="0" lang="en-CA" sz="2652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Date]</a:t>
            </a:r>
            <a:endParaRPr b="1" i="0" sz="2652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g3fa56526a5b_0_13"/>
          <p:cNvSpPr txBox="1"/>
          <p:nvPr/>
        </p:nvSpPr>
        <p:spPr>
          <a:xfrm>
            <a:off x="2703664" y="1635384"/>
            <a:ext cx="43242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CA" sz="5200" u="sng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CA" sz="5200" u="none" cap="none" strike="noStrike">
                <a:solidFill>
                  <a:srgbClr val="8357A3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5200" u="none" cap="none" strike="noStrike">
              <a:solidFill>
                <a:srgbClr val="8357A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g3fa56526a5b_0_13"/>
          <p:cNvSpPr txBox="1"/>
          <p:nvPr/>
        </p:nvSpPr>
        <p:spPr>
          <a:xfrm>
            <a:off x="2970279" y="5094886"/>
            <a:ext cx="3785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CA" sz="3000" u="none" cap="none" strike="noStrike">
                <a:solidFill>
                  <a:srgbClr val="275376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b="0" i="0" sz="3000" u="none" cap="none" strike="noStrike">
              <a:solidFill>
                <a:srgbClr val="27537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2026-08-27T15:29:17Z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