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12599975" cx="10080625"/>
  <p:notesSz cx="6858000" cy="9144000"/>
  <p:embeddedFontLst>
    <p:embeddedFont>
      <p:font typeface="Play"/>
      <p:regular r:id="rId12"/>
      <p:bold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jg8FjX/tK0kU3JefnVuKGo0tKaZ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Play-bold.fntdata"/><Relationship Id="rId12" Type="http://schemas.openxmlformats.org/officeDocument/2006/relationships/font" Target="fonts/Play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a55ec22b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3fa55ec22b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a55ec22b1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g3fa55ec22b1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fa55ec22b1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g3fa55ec22b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a55ec22b1_0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3fa55ec22b1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fa56526a5b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g3fa56526a5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fa56526a5b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g3fa56526a5b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fa56526a5b_0_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" name="Google Shape;136;g3fa56526a5b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ctrTitle"/>
          </p:nvPr>
        </p:nvSpPr>
        <p:spPr>
          <a:xfrm>
            <a:off x="756047" y="2062083"/>
            <a:ext cx="8568531" cy="43866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1260078" y="6617911"/>
            <a:ext cx="7560469" cy="304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87793" y="3141251"/>
            <a:ext cx="8694539" cy="5241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87793" y="8432079"/>
            <a:ext cx="8694539" cy="2756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757575"/>
              </a:buClr>
              <a:buSzPts val="2646"/>
              <a:buNone/>
              <a:defRPr sz="2646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2205"/>
              <a:buNone/>
              <a:defRPr sz="2205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93043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103316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94356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94357" y="3088748"/>
            <a:ext cx="4264576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94357" y="4602496"/>
            <a:ext cx="4264576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103317" y="3088748"/>
            <a:ext cx="4285579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103317" y="4602496"/>
            <a:ext cx="4285579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628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8"/>
              <a:buChar char="•"/>
              <a:defRPr sz="3528"/>
            </a:lvl1pPr>
            <a:lvl2pPr indent="-424625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7"/>
              <a:buChar char="•"/>
              <a:defRPr sz="3087"/>
            </a:lvl2pPr>
            <a:lvl3pPr indent="-396621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indent="-368618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indent="-368617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indent="-368617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indent="-368617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indent="-368617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indent="-368617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043024" y="3004182"/>
            <a:ext cx="7994577" cy="8694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961812" y="4922969"/>
            <a:ext cx="10677907" cy="2173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448462" y="2812339"/>
            <a:ext cx="10677907" cy="6394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1"/>
              <a:buFont typeface="Play"/>
              <a:buNone/>
              <a:defRPr b="0" i="0" sz="4851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625" lvl="0" marL="457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7"/>
              <a:buFont typeface="Arial"/>
              <a:buChar char="•"/>
              <a:defRPr b="0" i="0" sz="308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621" lvl="1" marL="914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b="0" i="0" sz="26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618" lvl="2" marL="1371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b="0" i="0" sz="22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584" lvl="3" marL="1828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584" lvl="4" marL="22860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4584" lvl="5" marL="27432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4584" lvl="6" marL="3200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4584" lvl="7" marL="3657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4584" lvl="8" marL="4114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a55ec22b1_0_0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g3fa55ec22b1_0_0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g3fa55ec22b1_0_0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g3fa55ec22b1_0_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0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g3fa55ec22b1_0_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a55ec22b1_0_14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3fa55ec22b1_0_14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3fa55ec22b1_0_14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3fa55ec22b1_0_14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96C13D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96C13D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96C13D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96C13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3fa55ec22b1_0_14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fa55ec22b1_0_22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3fa55ec22b1_0_22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3fa55ec22b1_0_22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3fa55ec22b1_0_22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3fa55ec22b1_0_22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fa55ec22b1_0_30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3fa55ec22b1_0_30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3fa55ec22b1_0_30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3fa55ec22b1_0_3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6A9E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3fa55ec22b1_0_3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fa56526a5b_0_5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3fa56526a5b_0_5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g3fa56526a5b_0_5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g3fa56526a5b_0_5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g3fa56526a5b_0_5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fa56526a5b_0_13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g3fa56526a5b_0_13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g3fa56526a5b_0_13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g3fa56526a5b_0_13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g3fa56526a5b_0_13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fa56526a5b_0_21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g3fa56526a5b_0_21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g3fa56526a5b_0_21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g3fa56526a5b_0_21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6A9E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g3fa56526a5b_0_21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2026-08-27T15:29:17Z</dcterms:created>
  <dc:creator>Sayli Sutar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