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12599975" cx="10080625"/>
  <p:notesSz cx="6858000" cy="9144000"/>
  <p:embeddedFontLst>
    <p:embeddedFont>
      <p:font typeface="Play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hU3r1k3vciEedTcIBYO3zHr0bR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