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12599975" cx="10080625"/>
  <p:notesSz cx="6858000" cy="9144000"/>
  <p:embeddedFontLst>
    <p:embeddedFont>
      <p:font typeface="Play"/>
      <p:regular r:id="rId10"/>
      <p:bold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2" roundtripDataSignature="AMtx7mgdZXuUIeuGthBOzMuBFXfKkyD3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font" Target="fonts/Play-bold.fntdata"/><Relationship Id="rId10" Type="http://schemas.openxmlformats.org/officeDocument/2006/relationships/font" Target="fonts/Play-regular.fntdata"/><Relationship Id="rId12" Type="http://customschemas.google.com/relationships/presentationmetadata" Target="metadata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56526a5b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fa56526a5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fa56526a5b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3fa56526a5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0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8357A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a56526a5b_0_5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fa56526a5b_0_5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a56526a5b_0_5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a56526a5b_0_5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8357A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fa56526a5b_0_5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a56526a5b_0_13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fa56526a5b_0_13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3fa56526a5b_0_13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fa56526a5b_0_13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8357A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fa56526a5b_0_13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