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2599975" cx="10080625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OJNqM2kUw44cnaW1gw+RiHwLm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