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custom-properties+xml" PartName="/docProps/custom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</p:sldIdLst>
  <p:sldSz cy="12599975" cx="10080625"/>
  <p:notesSz cx="6858000" cy="9144000"/>
  <p:embeddedFontLst>
    <p:embeddedFont>
      <p:font typeface="Play"/>
      <p:regular r:id="rId12"/>
      <p:bold r:id="rId1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4" roundtripDataSignature="AMtx7mjg8FjX/tK0kU3JefnVuKGo0tKaZ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font" Target="fonts/Play-bold.fntdata"/><Relationship Id="rId12" Type="http://schemas.openxmlformats.org/officeDocument/2006/relationships/font" Target="fonts/Play-regular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4" Type="http://customschemas.google.com/relationships/presentationmetadata" Target="meta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3fa55ec22b1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2" name="Google Shape;82;g3fa55ec22b1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3fa55ec22b1_0_1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1" name="Google Shape;91;g3fa55ec22b1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3fa55ec22b1_0_2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0" name="Google Shape;100;g3fa55ec22b1_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3fa55ec22b1_0_3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9" name="Google Shape;109;g3fa55ec22b1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3fa56526a5b_0_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8" name="Google Shape;118;g3fa56526a5b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3fa56526a5b_0_1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7" name="Google Shape;127;g3fa56526a5b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3fa56526a5b_0_2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6" name="Google Shape;136;g3fa56526a5b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4"/>
          <p:cNvSpPr txBox="1"/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4"/>
          <p:cNvSpPr txBox="1"/>
          <p:nvPr>
            <p:ph idx="1" type="body"/>
          </p:nvPr>
        </p:nvSpPr>
        <p:spPr>
          <a:xfrm>
            <a:off x="693043" y="3354163"/>
            <a:ext cx="8694539" cy="79945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" name="Google Shape;14;p4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4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4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/>
          <p:nvPr>
            <p:ph type="ctrTitle"/>
          </p:nvPr>
        </p:nvSpPr>
        <p:spPr>
          <a:xfrm>
            <a:off x="756047" y="2062083"/>
            <a:ext cx="8568531" cy="43866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14"/>
              <a:buFont typeface="Play"/>
              <a:buNone/>
              <a:defRPr sz="6614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" type="subTitle"/>
          </p:nvPr>
        </p:nvSpPr>
        <p:spPr>
          <a:xfrm>
            <a:off x="1260078" y="6617911"/>
            <a:ext cx="7560469" cy="30420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2646"/>
              <a:buNone/>
              <a:defRPr sz="2646"/>
            </a:lvl1pPr>
            <a:lvl2pPr lvl="1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None/>
              <a:defRPr sz="2205"/>
            </a:lvl2pPr>
            <a:lvl3pPr lvl="2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sz="1984"/>
            </a:lvl3pPr>
            <a:lvl4pPr lvl="3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4pPr>
            <a:lvl5pPr lvl="4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5pPr>
            <a:lvl6pPr lvl="5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6pPr>
            <a:lvl7pPr lvl="6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7pPr>
            <a:lvl8pPr lvl="7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8pPr>
            <a:lvl9pPr lvl="8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9pPr>
          </a:lstStyle>
          <a:p/>
        </p:txBody>
      </p:sp>
      <p:sp>
        <p:nvSpPr>
          <p:cNvPr id="20" name="Google Shape;20;p3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3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3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/>
          <p:nvPr>
            <p:ph type="title"/>
          </p:nvPr>
        </p:nvSpPr>
        <p:spPr>
          <a:xfrm>
            <a:off x="687793" y="3141251"/>
            <a:ext cx="8694539" cy="524124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14"/>
              <a:buFont typeface="Play"/>
              <a:buNone/>
              <a:defRPr sz="6614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5"/>
          <p:cNvSpPr txBox="1"/>
          <p:nvPr>
            <p:ph idx="1" type="body"/>
          </p:nvPr>
        </p:nvSpPr>
        <p:spPr>
          <a:xfrm>
            <a:off x="687793" y="8432079"/>
            <a:ext cx="8694539" cy="275624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rgbClr val="757575"/>
              </a:buClr>
              <a:buSzPts val="2646"/>
              <a:buNone/>
              <a:defRPr sz="2646">
                <a:solidFill>
                  <a:srgbClr val="757575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2205"/>
              <a:buNone/>
              <a:defRPr sz="2205">
                <a:solidFill>
                  <a:srgbClr val="757575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984"/>
              <a:buNone/>
              <a:defRPr sz="1984">
                <a:solidFill>
                  <a:srgbClr val="757575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9pPr>
          </a:lstStyle>
          <a:p/>
        </p:txBody>
      </p:sp>
      <p:sp>
        <p:nvSpPr>
          <p:cNvPr id="26" name="Google Shape;26;p5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5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5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/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6"/>
          <p:cNvSpPr txBox="1"/>
          <p:nvPr>
            <p:ph idx="1" type="body"/>
          </p:nvPr>
        </p:nvSpPr>
        <p:spPr>
          <a:xfrm>
            <a:off x="693043" y="3354163"/>
            <a:ext cx="4284266" cy="79945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6"/>
          <p:cNvSpPr txBox="1"/>
          <p:nvPr>
            <p:ph idx="2" type="body"/>
          </p:nvPr>
        </p:nvSpPr>
        <p:spPr>
          <a:xfrm>
            <a:off x="5103316" y="3354163"/>
            <a:ext cx="4284266" cy="79945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6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6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/>
          <p:nvPr>
            <p:ph type="title"/>
          </p:nvPr>
        </p:nvSpPr>
        <p:spPr>
          <a:xfrm>
            <a:off x="694356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7"/>
          <p:cNvSpPr txBox="1"/>
          <p:nvPr>
            <p:ph idx="1" type="body"/>
          </p:nvPr>
        </p:nvSpPr>
        <p:spPr>
          <a:xfrm>
            <a:off x="694357" y="3088748"/>
            <a:ext cx="4264576" cy="151374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2646"/>
              <a:buNone/>
              <a:defRPr b="1" sz="2646"/>
            </a:lvl1pPr>
            <a:lvl2pPr indent="-2286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None/>
              <a:defRPr b="1" sz="2205"/>
            </a:lvl2pPr>
            <a:lvl3pPr indent="-2286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b="1" sz="1984"/>
            </a:lvl3pPr>
            <a:lvl4pPr indent="-2286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4pPr>
            <a:lvl5pPr indent="-2286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5pPr>
            <a:lvl6pPr indent="-2286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6pPr>
            <a:lvl7pPr indent="-2286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7pPr>
            <a:lvl8pPr indent="-2286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8pPr>
            <a:lvl9pPr indent="-2286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9pPr>
          </a:lstStyle>
          <a:p/>
        </p:txBody>
      </p:sp>
      <p:sp>
        <p:nvSpPr>
          <p:cNvPr id="39" name="Google Shape;39;p7"/>
          <p:cNvSpPr txBox="1"/>
          <p:nvPr>
            <p:ph idx="2" type="body"/>
          </p:nvPr>
        </p:nvSpPr>
        <p:spPr>
          <a:xfrm>
            <a:off x="694357" y="4602496"/>
            <a:ext cx="4264576" cy="67695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7"/>
          <p:cNvSpPr txBox="1"/>
          <p:nvPr>
            <p:ph idx="3" type="body"/>
          </p:nvPr>
        </p:nvSpPr>
        <p:spPr>
          <a:xfrm>
            <a:off x="5103317" y="3088748"/>
            <a:ext cx="4285579" cy="151374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2646"/>
              <a:buNone/>
              <a:defRPr b="1" sz="2646"/>
            </a:lvl1pPr>
            <a:lvl2pPr indent="-2286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None/>
              <a:defRPr b="1" sz="2205"/>
            </a:lvl2pPr>
            <a:lvl3pPr indent="-2286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b="1" sz="1984"/>
            </a:lvl3pPr>
            <a:lvl4pPr indent="-2286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4pPr>
            <a:lvl5pPr indent="-2286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5pPr>
            <a:lvl6pPr indent="-2286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6pPr>
            <a:lvl7pPr indent="-2286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7pPr>
            <a:lvl8pPr indent="-2286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8pPr>
            <a:lvl9pPr indent="-2286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9pPr>
          </a:lstStyle>
          <a:p/>
        </p:txBody>
      </p:sp>
      <p:sp>
        <p:nvSpPr>
          <p:cNvPr id="41" name="Google Shape;41;p7"/>
          <p:cNvSpPr txBox="1"/>
          <p:nvPr>
            <p:ph idx="4" type="body"/>
          </p:nvPr>
        </p:nvSpPr>
        <p:spPr>
          <a:xfrm>
            <a:off x="5103317" y="4602496"/>
            <a:ext cx="4285579" cy="67695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7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7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 txBox="1"/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8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8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8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9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9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9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/>
          <p:nvPr>
            <p:ph type="title"/>
          </p:nvPr>
        </p:nvSpPr>
        <p:spPr>
          <a:xfrm>
            <a:off x="694356" y="839999"/>
            <a:ext cx="3251264" cy="293999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28"/>
              <a:buFont typeface="Play"/>
              <a:buNone/>
              <a:defRPr sz="3528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0"/>
          <p:cNvSpPr txBox="1"/>
          <p:nvPr>
            <p:ph idx="1" type="body"/>
          </p:nvPr>
        </p:nvSpPr>
        <p:spPr>
          <a:xfrm>
            <a:off x="4285579" y="1814168"/>
            <a:ext cx="5103316" cy="895415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52628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3528"/>
              <a:buChar char="•"/>
              <a:defRPr sz="3528"/>
            </a:lvl1pPr>
            <a:lvl2pPr indent="-424625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3087"/>
              <a:buChar char="•"/>
              <a:defRPr sz="3087"/>
            </a:lvl2pPr>
            <a:lvl3pPr indent="-396621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646"/>
              <a:buChar char="•"/>
              <a:defRPr sz="2646"/>
            </a:lvl3pPr>
            <a:lvl4pPr indent="-368618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4pPr>
            <a:lvl5pPr indent="-368617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5pPr>
            <a:lvl6pPr indent="-368617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6pPr>
            <a:lvl7pPr indent="-368617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7pPr>
            <a:lvl8pPr indent="-368617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8pPr>
            <a:lvl9pPr indent="-368617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9pPr>
          </a:lstStyle>
          <a:p/>
        </p:txBody>
      </p:sp>
      <p:sp>
        <p:nvSpPr>
          <p:cNvPr id="57" name="Google Shape;57;p10"/>
          <p:cNvSpPr txBox="1"/>
          <p:nvPr>
            <p:ph idx="2" type="body"/>
          </p:nvPr>
        </p:nvSpPr>
        <p:spPr>
          <a:xfrm>
            <a:off x="694356" y="3779996"/>
            <a:ext cx="3251264" cy="70029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1pPr>
            <a:lvl2pPr indent="-2286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543"/>
              <a:buNone/>
              <a:defRPr sz="1543"/>
            </a:lvl2pPr>
            <a:lvl3pPr indent="-2286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3pPr>
            <a:lvl4pPr indent="-2286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4pPr>
            <a:lvl5pPr indent="-2286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5pPr>
            <a:lvl6pPr indent="-2286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6pPr>
            <a:lvl7pPr indent="-2286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7pPr>
            <a:lvl8pPr indent="-2286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8pPr>
            <a:lvl9pPr indent="-2286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9pPr>
          </a:lstStyle>
          <a:p/>
        </p:txBody>
      </p:sp>
      <p:sp>
        <p:nvSpPr>
          <p:cNvPr id="58" name="Google Shape;58;p10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0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0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1"/>
          <p:cNvSpPr txBox="1"/>
          <p:nvPr>
            <p:ph type="title"/>
          </p:nvPr>
        </p:nvSpPr>
        <p:spPr>
          <a:xfrm>
            <a:off x="694356" y="839999"/>
            <a:ext cx="3251264" cy="293999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28"/>
              <a:buFont typeface="Play"/>
              <a:buNone/>
              <a:defRPr sz="3528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1"/>
          <p:cNvSpPr/>
          <p:nvPr>
            <p:ph idx="2" type="pic"/>
          </p:nvPr>
        </p:nvSpPr>
        <p:spPr>
          <a:xfrm>
            <a:off x="4285579" y="1814168"/>
            <a:ext cx="5103316" cy="8954158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1"/>
          <p:cNvSpPr txBox="1"/>
          <p:nvPr>
            <p:ph idx="1" type="body"/>
          </p:nvPr>
        </p:nvSpPr>
        <p:spPr>
          <a:xfrm>
            <a:off x="694356" y="3779996"/>
            <a:ext cx="3251264" cy="70029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1pPr>
            <a:lvl2pPr indent="-2286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543"/>
              <a:buNone/>
              <a:defRPr sz="1543"/>
            </a:lvl2pPr>
            <a:lvl3pPr indent="-2286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3pPr>
            <a:lvl4pPr indent="-2286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4pPr>
            <a:lvl5pPr indent="-2286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5pPr>
            <a:lvl6pPr indent="-2286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6pPr>
            <a:lvl7pPr indent="-2286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7pPr>
            <a:lvl8pPr indent="-2286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8pPr>
            <a:lvl9pPr indent="-2286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9pPr>
          </a:lstStyle>
          <a:p/>
        </p:txBody>
      </p:sp>
      <p:sp>
        <p:nvSpPr>
          <p:cNvPr id="65" name="Google Shape;65;p11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1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1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2"/>
          <p:cNvSpPr txBox="1"/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2"/>
          <p:cNvSpPr txBox="1"/>
          <p:nvPr>
            <p:ph idx="1" type="body"/>
          </p:nvPr>
        </p:nvSpPr>
        <p:spPr>
          <a:xfrm rot="5400000">
            <a:off x="1043024" y="3004182"/>
            <a:ext cx="7994577" cy="869453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2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2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2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 txBox="1"/>
          <p:nvPr>
            <p:ph type="title"/>
          </p:nvPr>
        </p:nvSpPr>
        <p:spPr>
          <a:xfrm rot="5400000">
            <a:off x="2961812" y="4922969"/>
            <a:ext cx="10677907" cy="217363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3"/>
          <p:cNvSpPr txBox="1"/>
          <p:nvPr>
            <p:ph idx="1" type="body"/>
          </p:nvPr>
        </p:nvSpPr>
        <p:spPr>
          <a:xfrm rot="5400000">
            <a:off x="-1448462" y="2812339"/>
            <a:ext cx="10677907" cy="63948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3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3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3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/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51"/>
              <a:buFont typeface="Play"/>
              <a:buNone/>
              <a:defRPr b="0" i="0" sz="4851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2"/>
          <p:cNvSpPr txBox="1"/>
          <p:nvPr>
            <p:ph idx="1" type="body"/>
          </p:nvPr>
        </p:nvSpPr>
        <p:spPr>
          <a:xfrm>
            <a:off x="693043" y="3354163"/>
            <a:ext cx="8694539" cy="79945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24625" lvl="0" marL="457200" marR="0" rtl="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3087"/>
              <a:buFont typeface="Arial"/>
              <a:buChar char="•"/>
              <a:defRPr b="0" i="0" sz="3087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96621" lvl="1" marL="9144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646"/>
              <a:buFont typeface="Arial"/>
              <a:buChar char="•"/>
              <a:defRPr b="0" i="0" sz="2646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68618" lvl="2" marL="13716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Font typeface="Arial"/>
              <a:buChar char="•"/>
              <a:defRPr b="0" i="0" sz="2205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4584" lvl="3" marL="18288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4584" lvl="4" marL="22860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4584" lvl="5" marL="27432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4584" lvl="6" marL="32004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4584" lvl="7" marL="36576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4584" lvl="8" marL="41148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2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Google Shape;9;p2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" name="Google Shape;10;p2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3fa55ec22b1_0_0"/>
          <p:cNvSpPr txBox="1"/>
          <p:nvPr/>
        </p:nvSpPr>
        <p:spPr>
          <a:xfrm>
            <a:off x="2192984" y="4002737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Location]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g3fa55ec22b1_0_0"/>
          <p:cNvSpPr txBox="1"/>
          <p:nvPr/>
        </p:nvSpPr>
        <p:spPr>
          <a:xfrm>
            <a:off x="2192971" y="3442729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Time]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g3fa55ec22b1_0_0"/>
          <p:cNvSpPr txBox="1"/>
          <p:nvPr/>
        </p:nvSpPr>
        <p:spPr>
          <a:xfrm>
            <a:off x="2195626" y="2910580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Date]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g3fa55ec22b1_0_0"/>
          <p:cNvSpPr txBox="1"/>
          <p:nvPr/>
        </p:nvSpPr>
        <p:spPr>
          <a:xfrm>
            <a:off x="2703664" y="1635384"/>
            <a:ext cx="43242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b="1" i="0" lang="en-CA" sz="5200" u="none" cap="none" strike="noStrike">
                <a:solidFill>
                  <a:srgbClr val="30597B"/>
                </a:solidFill>
                <a:latin typeface="Calibri"/>
                <a:ea typeface="Calibri"/>
                <a:cs typeface="Calibri"/>
                <a:sym typeface="Calibri"/>
              </a:rPr>
              <a:t>[</a:t>
            </a:r>
            <a:r>
              <a:rPr b="1" i="0" lang="en-CA" sz="5200" u="sng" cap="none" strike="noStrike">
                <a:solidFill>
                  <a:srgbClr val="30597B"/>
                </a:solidFill>
                <a:latin typeface="Calibri"/>
                <a:ea typeface="Calibri"/>
                <a:cs typeface="Calibri"/>
                <a:sym typeface="Calibri"/>
              </a:rPr>
              <a:t>Event Name</a:t>
            </a:r>
            <a:r>
              <a:rPr b="1" i="0" lang="en-CA" sz="5200" u="none" cap="none" strike="noStrike">
                <a:solidFill>
                  <a:srgbClr val="30597B"/>
                </a:solidFill>
                <a:latin typeface="Calibri"/>
                <a:ea typeface="Calibri"/>
                <a:cs typeface="Calibri"/>
                <a:sym typeface="Calibri"/>
              </a:rPr>
              <a:t>]</a:t>
            </a:r>
            <a:endParaRPr b="1" i="0" sz="5200" u="none" cap="none" strike="noStrike">
              <a:solidFill>
                <a:srgbClr val="30597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g3fa55ec22b1_0_0"/>
          <p:cNvSpPr txBox="1"/>
          <p:nvPr/>
        </p:nvSpPr>
        <p:spPr>
          <a:xfrm>
            <a:off x="2970279" y="5094886"/>
            <a:ext cx="3785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CA" sz="30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Details]</a:t>
            </a:r>
            <a:endParaRPr b="0" i="0" sz="30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3fa55ec22b1_0_14"/>
          <p:cNvSpPr txBox="1"/>
          <p:nvPr/>
        </p:nvSpPr>
        <p:spPr>
          <a:xfrm>
            <a:off x="2192984" y="4002737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Location]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g3fa55ec22b1_0_14"/>
          <p:cNvSpPr txBox="1"/>
          <p:nvPr/>
        </p:nvSpPr>
        <p:spPr>
          <a:xfrm>
            <a:off x="2192971" y="3442729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Time]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g3fa55ec22b1_0_14"/>
          <p:cNvSpPr txBox="1"/>
          <p:nvPr/>
        </p:nvSpPr>
        <p:spPr>
          <a:xfrm>
            <a:off x="2195626" y="2910580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Date]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g3fa55ec22b1_0_14"/>
          <p:cNvSpPr txBox="1"/>
          <p:nvPr/>
        </p:nvSpPr>
        <p:spPr>
          <a:xfrm>
            <a:off x="2703664" y="1635384"/>
            <a:ext cx="43242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b="1" i="0" lang="en-CA" sz="5200" u="none" cap="none" strike="noStrike">
                <a:solidFill>
                  <a:srgbClr val="96C13D"/>
                </a:solidFill>
                <a:latin typeface="Calibri"/>
                <a:ea typeface="Calibri"/>
                <a:cs typeface="Calibri"/>
                <a:sym typeface="Calibri"/>
              </a:rPr>
              <a:t>[</a:t>
            </a:r>
            <a:r>
              <a:rPr b="1" i="0" lang="en-CA" sz="5200" u="sng" cap="none" strike="noStrike">
                <a:solidFill>
                  <a:srgbClr val="96C13D"/>
                </a:solidFill>
                <a:latin typeface="Calibri"/>
                <a:ea typeface="Calibri"/>
                <a:cs typeface="Calibri"/>
                <a:sym typeface="Calibri"/>
              </a:rPr>
              <a:t>Event Name</a:t>
            </a:r>
            <a:r>
              <a:rPr b="1" i="0" lang="en-CA" sz="5200" u="none" cap="none" strike="noStrike">
                <a:solidFill>
                  <a:srgbClr val="96C13D"/>
                </a:solidFill>
                <a:latin typeface="Calibri"/>
                <a:ea typeface="Calibri"/>
                <a:cs typeface="Calibri"/>
                <a:sym typeface="Calibri"/>
              </a:rPr>
              <a:t>]</a:t>
            </a:r>
            <a:endParaRPr b="1" i="0" sz="5200" u="none" cap="none" strike="noStrike">
              <a:solidFill>
                <a:srgbClr val="96C13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g3fa55ec22b1_0_14"/>
          <p:cNvSpPr txBox="1"/>
          <p:nvPr/>
        </p:nvSpPr>
        <p:spPr>
          <a:xfrm>
            <a:off x="2970279" y="5094886"/>
            <a:ext cx="3785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CA" sz="30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Details]</a:t>
            </a:r>
            <a:endParaRPr b="0" i="0" sz="30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3fa55ec22b1_0_22"/>
          <p:cNvSpPr txBox="1"/>
          <p:nvPr/>
        </p:nvSpPr>
        <p:spPr>
          <a:xfrm>
            <a:off x="2192984" y="4002737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Location]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g3fa55ec22b1_0_22"/>
          <p:cNvSpPr txBox="1"/>
          <p:nvPr/>
        </p:nvSpPr>
        <p:spPr>
          <a:xfrm>
            <a:off x="2192971" y="3442729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Time]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" name="Google Shape;104;g3fa55ec22b1_0_22"/>
          <p:cNvSpPr txBox="1"/>
          <p:nvPr/>
        </p:nvSpPr>
        <p:spPr>
          <a:xfrm>
            <a:off x="2195626" y="2910580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Date]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g3fa55ec22b1_0_22"/>
          <p:cNvSpPr txBox="1"/>
          <p:nvPr/>
        </p:nvSpPr>
        <p:spPr>
          <a:xfrm>
            <a:off x="2703664" y="1635384"/>
            <a:ext cx="43242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b="1" i="0" lang="en-CA" sz="52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</a:t>
            </a:r>
            <a:r>
              <a:rPr b="1" i="0" lang="en-CA" sz="5200" u="sng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Event Name</a:t>
            </a:r>
            <a:r>
              <a:rPr b="1" i="0" lang="en-CA" sz="52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]</a:t>
            </a:r>
            <a:endParaRPr b="1" i="0" sz="52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g3fa55ec22b1_0_22"/>
          <p:cNvSpPr txBox="1"/>
          <p:nvPr/>
        </p:nvSpPr>
        <p:spPr>
          <a:xfrm>
            <a:off x="2970279" y="5094886"/>
            <a:ext cx="3785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CA" sz="30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Details]</a:t>
            </a:r>
            <a:endParaRPr b="0" i="0" sz="30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3fa55ec22b1_0_30"/>
          <p:cNvSpPr txBox="1"/>
          <p:nvPr/>
        </p:nvSpPr>
        <p:spPr>
          <a:xfrm>
            <a:off x="2278552" y="4002737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Location]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g3fa55ec22b1_0_30"/>
          <p:cNvSpPr txBox="1"/>
          <p:nvPr/>
        </p:nvSpPr>
        <p:spPr>
          <a:xfrm>
            <a:off x="2278540" y="3442729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Time]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g3fa55ec22b1_0_30"/>
          <p:cNvSpPr txBox="1"/>
          <p:nvPr/>
        </p:nvSpPr>
        <p:spPr>
          <a:xfrm>
            <a:off x="2281195" y="2910580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Date]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" name="Google Shape;114;g3fa55ec22b1_0_30"/>
          <p:cNvSpPr txBox="1"/>
          <p:nvPr/>
        </p:nvSpPr>
        <p:spPr>
          <a:xfrm>
            <a:off x="2703664" y="1635384"/>
            <a:ext cx="43242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b="1" i="0" lang="en-CA" sz="5200" u="none" cap="none" strike="noStrike">
                <a:solidFill>
                  <a:srgbClr val="36A9E0"/>
                </a:solidFill>
                <a:latin typeface="Calibri"/>
                <a:ea typeface="Calibri"/>
                <a:cs typeface="Calibri"/>
                <a:sym typeface="Calibri"/>
              </a:rPr>
              <a:t>[</a:t>
            </a:r>
            <a:r>
              <a:rPr b="1" i="0" lang="en-CA" sz="5200" u="sng" cap="none" strike="noStrike">
                <a:solidFill>
                  <a:srgbClr val="36A9E0"/>
                </a:solidFill>
                <a:latin typeface="Calibri"/>
                <a:ea typeface="Calibri"/>
                <a:cs typeface="Calibri"/>
                <a:sym typeface="Calibri"/>
              </a:rPr>
              <a:t>Event Name</a:t>
            </a:r>
            <a:r>
              <a:rPr b="1" i="0" lang="en-CA" sz="5200" u="none" cap="none" strike="noStrike">
                <a:solidFill>
                  <a:srgbClr val="36A9E0"/>
                </a:solidFill>
                <a:latin typeface="Calibri"/>
                <a:ea typeface="Calibri"/>
                <a:cs typeface="Calibri"/>
                <a:sym typeface="Calibri"/>
              </a:rPr>
              <a:t>]</a:t>
            </a:r>
            <a:endParaRPr b="1" i="0" sz="5200" u="none" cap="none" strike="noStrike">
              <a:solidFill>
                <a:srgbClr val="36A9E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g3fa55ec22b1_0_30"/>
          <p:cNvSpPr txBox="1"/>
          <p:nvPr/>
        </p:nvSpPr>
        <p:spPr>
          <a:xfrm>
            <a:off x="2970279" y="5094886"/>
            <a:ext cx="3785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CA" sz="30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Details]</a:t>
            </a:r>
            <a:endParaRPr b="0" i="0" sz="30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3fa56526a5b_0_5"/>
          <p:cNvSpPr txBox="1"/>
          <p:nvPr/>
        </p:nvSpPr>
        <p:spPr>
          <a:xfrm>
            <a:off x="2278552" y="4002737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Location]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g3fa56526a5b_0_5"/>
          <p:cNvSpPr txBox="1"/>
          <p:nvPr/>
        </p:nvSpPr>
        <p:spPr>
          <a:xfrm>
            <a:off x="2278540" y="3442729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Time]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g3fa56526a5b_0_5"/>
          <p:cNvSpPr txBox="1"/>
          <p:nvPr/>
        </p:nvSpPr>
        <p:spPr>
          <a:xfrm>
            <a:off x="2281195" y="2910580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Date]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g3fa56526a5b_0_5"/>
          <p:cNvSpPr txBox="1"/>
          <p:nvPr/>
        </p:nvSpPr>
        <p:spPr>
          <a:xfrm>
            <a:off x="2703664" y="1635384"/>
            <a:ext cx="43242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b="1" i="0" lang="en-CA" sz="52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</a:t>
            </a:r>
            <a:r>
              <a:rPr b="1" i="0" lang="en-CA" sz="5200" u="sng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Event Name</a:t>
            </a:r>
            <a:r>
              <a:rPr b="1" i="0" lang="en-CA" sz="52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]</a:t>
            </a:r>
            <a:endParaRPr b="1" i="0" sz="52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g3fa56526a5b_0_5"/>
          <p:cNvSpPr txBox="1"/>
          <p:nvPr/>
        </p:nvSpPr>
        <p:spPr>
          <a:xfrm>
            <a:off x="2970279" y="5094886"/>
            <a:ext cx="3785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CA" sz="30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Details]</a:t>
            </a:r>
            <a:endParaRPr b="0" i="0" sz="30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3fa56526a5b_0_13"/>
          <p:cNvSpPr txBox="1"/>
          <p:nvPr/>
        </p:nvSpPr>
        <p:spPr>
          <a:xfrm>
            <a:off x="2278552" y="4002737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Location]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" name="Google Shape;130;g3fa56526a5b_0_13"/>
          <p:cNvSpPr txBox="1"/>
          <p:nvPr/>
        </p:nvSpPr>
        <p:spPr>
          <a:xfrm>
            <a:off x="2278540" y="3442729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Time]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g3fa56526a5b_0_13"/>
          <p:cNvSpPr txBox="1"/>
          <p:nvPr/>
        </p:nvSpPr>
        <p:spPr>
          <a:xfrm>
            <a:off x="2281195" y="2910580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Date]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" name="Google Shape;132;g3fa56526a5b_0_13"/>
          <p:cNvSpPr txBox="1"/>
          <p:nvPr/>
        </p:nvSpPr>
        <p:spPr>
          <a:xfrm>
            <a:off x="2703664" y="1635384"/>
            <a:ext cx="43242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b="1" i="0" lang="en-CA" sz="52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</a:t>
            </a:r>
            <a:r>
              <a:rPr b="1" i="0" lang="en-CA" sz="5200" u="sng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Event Name</a:t>
            </a:r>
            <a:r>
              <a:rPr b="1" i="0" lang="en-CA" sz="52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]</a:t>
            </a:r>
            <a:endParaRPr b="1" i="0" sz="52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g3fa56526a5b_0_13"/>
          <p:cNvSpPr txBox="1"/>
          <p:nvPr/>
        </p:nvSpPr>
        <p:spPr>
          <a:xfrm>
            <a:off x="2970279" y="5094886"/>
            <a:ext cx="3785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CA" sz="30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Details]</a:t>
            </a:r>
            <a:endParaRPr b="0" i="0" sz="30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3fa56526a5b_0_21"/>
          <p:cNvSpPr txBox="1"/>
          <p:nvPr/>
        </p:nvSpPr>
        <p:spPr>
          <a:xfrm>
            <a:off x="2278552" y="4002737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Location]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" name="Google Shape;139;g3fa56526a5b_0_21"/>
          <p:cNvSpPr txBox="1"/>
          <p:nvPr/>
        </p:nvSpPr>
        <p:spPr>
          <a:xfrm>
            <a:off x="2278540" y="3442729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Time]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" name="Google Shape;140;g3fa56526a5b_0_21"/>
          <p:cNvSpPr txBox="1"/>
          <p:nvPr/>
        </p:nvSpPr>
        <p:spPr>
          <a:xfrm>
            <a:off x="2281195" y="2910580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Date]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g3fa56526a5b_0_21"/>
          <p:cNvSpPr txBox="1"/>
          <p:nvPr/>
        </p:nvSpPr>
        <p:spPr>
          <a:xfrm>
            <a:off x="2703664" y="1635384"/>
            <a:ext cx="43242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b="1" i="0" lang="en-CA" sz="5200" u="none" cap="none" strike="noStrike">
                <a:solidFill>
                  <a:srgbClr val="36A9E0"/>
                </a:solidFill>
                <a:latin typeface="Calibri"/>
                <a:ea typeface="Calibri"/>
                <a:cs typeface="Calibri"/>
                <a:sym typeface="Calibri"/>
              </a:rPr>
              <a:t>[</a:t>
            </a:r>
            <a:r>
              <a:rPr b="1" i="0" lang="en-CA" sz="5200" u="sng" cap="none" strike="noStrike">
                <a:solidFill>
                  <a:srgbClr val="36A9E0"/>
                </a:solidFill>
                <a:latin typeface="Calibri"/>
                <a:ea typeface="Calibri"/>
                <a:cs typeface="Calibri"/>
                <a:sym typeface="Calibri"/>
              </a:rPr>
              <a:t>Event Name</a:t>
            </a:r>
            <a:r>
              <a:rPr b="1" i="0" lang="en-CA" sz="5200" u="none" cap="none" strike="noStrike">
                <a:solidFill>
                  <a:srgbClr val="36A9E0"/>
                </a:solidFill>
                <a:latin typeface="Calibri"/>
                <a:ea typeface="Calibri"/>
                <a:cs typeface="Calibri"/>
                <a:sym typeface="Calibri"/>
              </a:rPr>
              <a:t>]</a:t>
            </a:r>
            <a:endParaRPr b="1" i="0" sz="5200" u="none" cap="none" strike="noStrike">
              <a:solidFill>
                <a:srgbClr val="36A9E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" name="Google Shape;142;g3fa56526a5b_0_21"/>
          <p:cNvSpPr txBox="1"/>
          <p:nvPr/>
        </p:nvSpPr>
        <p:spPr>
          <a:xfrm>
            <a:off x="2970279" y="5094886"/>
            <a:ext cx="3785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CA" sz="30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Details]</a:t>
            </a:r>
            <a:endParaRPr b="0" i="0" sz="30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2026-08-27T15:29:17Z</dcterms:created>
  <dc:creator>Sayli Sutar</dc:creato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0x0101000F6B5D0014B573418FF57C1D865C8F02</vt:lpwstr>
  </property>
</Properties>
</file>