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12599975" cx="10080625"/>
  <p:notesSz cx="6858000" cy="9144000"/>
  <p:embeddedFontLst>
    <p:embeddedFont>
      <p:font typeface="Play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3" roundtripDataSignature="AMtx7mieY/4AmZr3wCnsmtzgMgChFIxH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-regular.fntdata"/><Relationship Id="rId10" Type="http://schemas.openxmlformats.org/officeDocument/2006/relationships/slide" Target="slides/slide6.xml"/><Relationship Id="rId13" Type="http://customschemas.google.com/relationships/presentationmetadata" Target="metadata"/><Relationship Id="rId12" Type="http://schemas.openxmlformats.org/officeDocument/2006/relationships/font" Target="fonts/Play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a55ec22b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fa55ec2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a55ec22b1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g3fa55ec22b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a55ec22b1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g3fa55ec22b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a55ec22b1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fa55ec22b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fa56526a5b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g3fa56526a5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fa56526a5b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g3fa56526a5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55ec22b1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fa55ec22b1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fa55ec22b1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fa55ec22b1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0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fa55ec22b1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55ec22b1_0_14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fa55ec22b1_0_14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fa55ec22b1_0_14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a55ec22b1_0_14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8357A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fa55ec22b1_0_14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a55ec22b1_0_22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3fa55ec22b1_0_22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fa55ec22b1_0_22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3fa55ec22b1_0_22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fa55ec22b1_0_22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a55ec22b1_0_30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fa55ec22b1_0_30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3fa55ec22b1_0_30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fa55ec22b1_0_3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E91AE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E91AE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E91AE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E91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fa55ec22b1_0_3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a56526a5b_0_5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3fa56526a5b_0_5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3fa56526a5b_0_5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3fa56526a5b_0_5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8357A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3fa56526a5b_0_5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fa56526a5b_0_13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3fa56526a5b_0_13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3fa56526a5b_0_13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3fa56526a5b_0_13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8357A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g3fa56526a5b_0_13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2026-08-27T15:29:17Z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