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12599975" cx="10080625"/>
  <p:notesSz cx="6858000" cy="9144000"/>
  <p:embeddedFontLst>
    <p:embeddedFont>
      <p:font typeface="Play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1" roundtripDataSignature="AMtx7mhB2uy7gnclR8StlQ+Zu0ioBr1ml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customschemas.google.com/relationships/presentationmetadata" Target="metadata"/><Relationship Id="rId10" Type="http://schemas.openxmlformats.org/officeDocument/2006/relationships/font" Target="fonts/Play-bold.fntdata"/><Relationship Id="rId9" Type="http://schemas.openxmlformats.org/officeDocument/2006/relationships/font" Target="fonts/Play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55ec22b1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55ec22b1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EA9DF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EA9D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55ec22b1_0_30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55ec22b1_0_30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55ec22b1_0_30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55ec22b1_0_3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6A9E0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6A9E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55ec22b1_0_3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