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12599975" cx="10080625"/>
  <p:notesSz cx="6858000" cy="9144000"/>
  <p:embeddedFontLst>
    <p:embeddedFont>
      <p:font typeface="Play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g8FjX/tK0kU3JefnVuKGo0tKa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a56526a5b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3fa56526a5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96C1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a56526a5b_0_21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fa56526a5b_0_21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fa56526a5b_0_21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3fa56526a5b_0_21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fa56526a5b_0_21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