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B2uy7gnclR8StlQ+Zu0ioBr1m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