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s7hd5qvqvvepxyaCXyJoMwz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941869" y="856775"/>
            <a:ext cx="3308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3200" u="sng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r>
              <a:rPr b="1" i="0" lang="en-US" sz="3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3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20375" y="1402747"/>
            <a:ext cx="42648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5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the Young Explorers Montessori </a:t>
            </a:r>
            <a:r>
              <a:rPr b="1" i="0" lang="en-US" sz="15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[Location N</a:t>
            </a:r>
            <a:r>
              <a:rPr b="1" lang="en-US" sz="15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b="1" i="0" lang="en-US" sz="15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me]</a:t>
            </a:r>
            <a:endParaRPr b="1" i="0" sz="15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9225" y="2550175"/>
            <a:ext cx="42648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Header</a:t>
            </a: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Text]</a:t>
            </a:r>
            <a:endParaRPr b="1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922279" y="5452691"/>
            <a:ext cx="24825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50" u="none" cap="none" strike="noStrike">
                <a:solidFill>
                  <a:srgbClr val="58585A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150" u="none" cap="none" strike="noStrike">
              <a:solidFill>
                <a:srgbClr val="585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44240" y="1812725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[Event Location]</a:t>
            </a:r>
            <a:endParaRPr b="1" i="0" sz="1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2063126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[Event Date and Times]</a:t>
            </a:r>
            <a:endParaRPr b="1" i="0" sz="1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608292" y="2964597"/>
            <a:ext cx="40617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Details</a:t>
            </a: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7308" y="4866306"/>
            <a:ext cx="1677726" cy="167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