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firstSlideNum="5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6750050" cx="540067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6" roundtripDataSignature="AMtx7miEs7hd5qvqvvepxyaCXyJoMwzrs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057400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72" name="Google Shape;72;p1:notes"/>
          <p:cNvSpPr/>
          <p:nvPr>
            <p:ph idx="2" type="sldImg"/>
          </p:nvPr>
        </p:nvSpPr>
        <p:spPr>
          <a:xfrm>
            <a:off x="2057400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6"/>
          <p:cNvSpPr txBox="1"/>
          <p:nvPr>
            <p:ph type="ctrTitle"/>
          </p:nvPr>
        </p:nvSpPr>
        <p:spPr>
          <a:xfrm>
            <a:off x="405051" y="1104697"/>
            <a:ext cx="4590574" cy="235001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6"/>
          <p:cNvSpPr txBox="1"/>
          <p:nvPr>
            <p:ph idx="1" type="subTitle"/>
          </p:nvPr>
        </p:nvSpPr>
        <p:spPr>
          <a:xfrm>
            <a:off x="675085" y="3545338"/>
            <a:ext cx="4050506" cy="1629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/>
            </a:lvl1pPr>
            <a:lvl2pPr lvl="1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/>
            </a:lvl2pPr>
            <a:lvl3pPr lvl="2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/>
            </a:lvl3pPr>
            <a:lvl4pPr lvl="3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4pPr>
            <a:lvl5pPr lvl="4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5pPr>
            <a:lvl6pPr lvl="5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6pPr>
            <a:lvl7pPr lvl="6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7pPr>
            <a:lvl8pPr lvl="7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8pPr>
            <a:lvl9pPr lvl="8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9pPr>
          </a:lstStyle>
          <a:p/>
        </p:txBody>
      </p:sp>
      <p:sp>
        <p:nvSpPr>
          <p:cNvPr id="14" name="Google Shape;14;p26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6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6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8"/>
          <p:cNvSpPr txBox="1"/>
          <p:nvPr>
            <p:ph type="title"/>
          </p:nvPr>
        </p:nvSpPr>
        <p:spPr>
          <a:xfrm>
            <a:off x="368486" y="1682827"/>
            <a:ext cx="4658084" cy="280783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8"/>
          <p:cNvSpPr txBox="1"/>
          <p:nvPr>
            <p:ph idx="1" type="body"/>
          </p:nvPr>
        </p:nvSpPr>
        <p:spPr>
          <a:xfrm>
            <a:off x="368486" y="4517227"/>
            <a:ext cx="4658084" cy="14765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250"/>
              <a:buNone/>
              <a:defRPr sz="225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025"/>
              <a:buNone/>
              <a:defRPr sz="2025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0" name="Google Shape;20;p28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8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8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9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9"/>
          <p:cNvSpPr txBox="1"/>
          <p:nvPr>
            <p:ph idx="1" type="body"/>
          </p:nvPr>
        </p:nvSpPr>
        <p:spPr>
          <a:xfrm>
            <a:off x="371299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" name="Google Shape;26;p29"/>
          <p:cNvSpPr txBox="1"/>
          <p:nvPr>
            <p:ph idx="2" type="body"/>
          </p:nvPr>
        </p:nvSpPr>
        <p:spPr>
          <a:xfrm>
            <a:off x="2734093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" name="Google Shape;27;p29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9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9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30"/>
          <p:cNvSpPr txBox="1"/>
          <p:nvPr>
            <p:ph type="title"/>
          </p:nvPr>
        </p:nvSpPr>
        <p:spPr>
          <a:xfrm>
            <a:off x="3720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30"/>
          <p:cNvSpPr txBox="1"/>
          <p:nvPr>
            <p:ph idx="1" type="body"/>
          </p:nvPr>
        </p:nvSpPr>
        <p:spPr>
          <a:xfrm>
            <a:off x="372004" y="1654701"/>
            <a:ext cx="2284739" cy="81094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33" name="Google Shape;33;p30"/>
          <p:cNvSpPr txBox="1"/>
          <p:nvPr>
            <p:ph idx="2" type="body"/>
          </p:nvPr>
        </p:nvSpPr>
        <p:spPr>
          <a:xfrm>
            <a:off x="372004" y="2465643"/>
            <a:ext cx="2284739" cy="36265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30"/>
          <p:cNvSpPr txBox="1"/>
          <p:nvPr>
            <p:ph idx="3" type="body"/>
          </p:nvPr>
        </p:nvSpPr>
        <p:spPr>
          <a:xfrm>
            <a:off x="2734091" y="1654701"/>
            <a:ext cx="2295991" cy="81094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35" name="Google Shape;35;p30"/>
          <p:cNvSpPr txBox="1"/>
          <p:nvPr>
            <p:ph idx="4" type="body"/>
          </p:nvPr>
        </p:nvSpPr>
        <p:spPr>
          <a:xfrm>
            <a:off x="2734091" y="2465643"/>
            <a:ext cx="2295991" cy="36265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30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30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0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31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31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31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31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3"/>
          <p:cNvSpPr txBox="1"/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33"/>
          <p:cNvSpPr txBox="1"/>
          <p:nvPr>
            <p:ph idx="1" type="body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572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/>
            </a:lvl1pPr>
            <a:lvl2pPr indent="-428625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3150"/>
              <a:buChar char="•"/>
              <a:defRPr sz="3150"/>
            </a:lvl2pPr>
            <a:lvl3pPr indent="-40005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3pPr>
            <a:lvl4pPr indent="-371475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4pPr>
            <a:lvl5pPr indent="-371475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5pPr>
            <a:lvl6pPr indent="-371475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6pPr>
            <a:lvl7pPr indent="-371475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7pPr>
            <a:lvl8pPr indent="-371475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8pPr>
            <a:lvl9pPr indent="-371475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9pPr>
          </a:lstStyle>
          <a:p/>
        </p:txBody>
      </p:sp>
      <p:sp>
        <p:nvSpPr>
          <p:cNvPr id="47" name="Google Shape;47;p33"/>
          <p:cNvSpPr txBox="1"/>
          <p:nvPr>
            <p:ph idx="2" type="body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48" name="Google Shape;48;p33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33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33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4"/>
          <p:cNvSpPr txBox="1"/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4"/>
          <p:cNvSpPr/>
          <p:nvPr>
            <p:ph idx="2" type="pic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</p:sp>
      <p:sp>
        <p:nvSpPr>
          <p:cNvPr id="54" name="Google Shape;54;p34"/>
          <p:cNvSpPr txBox="1"/>
          <p:nvPr>
            <p:ph idx="1" type="body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55" name="Google Shape;55;p34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4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34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5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5"/>
          <p:cNvSpPr txBox="1"/>
          <p:nvPr>
            <p:ph idx="1" type="body"/>
          </p:nvPr>
        </p:nvSpPr>
        <p:spPr>
          <a:xfrm rot="5400000">
            <a:off x="558920" y="1609269"/>
            <a:ext cx="4282844" cy="46580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1" name="Google Shape;61;p35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35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5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36"/>
          <p:cNvSpPr txBox="1"/>
          <p:nvPr>
            <p:ph type="title"/>
          </p:nvPr>
        </p:nvSpPr>
        <p:spPr>
          <a:xfrm rot="5400000">
            <a:off x="1586940" y="2637295"/>
            <a:ext cx="5720357" cy="11645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36"/>
          <p:cNvSpPr txBox="1"/>
          <p:nvPr>
            <p:ph idx="1" type="body"/>
          </p:nvPr>
        </p:nvSpPr>
        <p:spPr>
          <a:xfrm rot="5400000">
            <a:off x="-775853" y="1506530"/>
            <a:ext cx="5720357" cy="34260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36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36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36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0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5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50"/>
              <a:buFont typeface="Calibri"/>
              <a:buNone/>
              <a:defRPr b="0" i="0" sz="4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5"/>
          <p:cNvSpPr txBox="1"/>
          <p:nvPr>
            <p:ph idx="1" type="body"/>
          </p:nvPr>
        </p:nvSpPr>
        <p:spPr>
          <a:xfrm>
            <a:off x="371300" y="1796893"/>
            <a:ext cx="4658084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28625" lvl="0" marL="457200" marR="0" rtl="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150"/>
              <a:buFont typeface="Arial"/>
              <a:buChar char="•"/>
              <a:defRPr b="0" i="0" sz="3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0050" lvl="1" marL="9144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71475" lvl="2" marL="13716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Font typeface="Arial"/>
              <a:buChar char="•"/>
              <a:defRPr b="0" i="0" sz="2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7188" lvl="3" marL="18288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7188" lvl="4" marL="22860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7188" lvl="5" marL="27432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7188" lvl="6" marL="32004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7188" lvl="7" marL="36576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7188" lvl="8" marL="41148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5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5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5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"/>
          <p:cNvSpPr txBox="1"/>
          <p:nvPr/>
        </p:nvSpPr>
        <p:spPr>
          <a:xfrm>
            <a:off x="941869" y="856775"/>
            <a:ext cx="33087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[</a:t>
            </a:r>
            <a:r>
              <a:rPr b="1" lang="en-US" sz="3200" u="sng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Event Name</a:t>
            </a:r>
            <a:r>
              <a:rPr b="1" i="0" lang="en-US" sz="3200" u="none" cap="none" strike="noStrike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]</a:t>
            </a:r>
            <a:endParaRPr b="1" i="0" sz="3200" u="none" cap="none" strike="noStrike">
              <a:solidFill>
                <a:srgbClr val="163B6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1"/>
          <p:cNvSpPr txBox="1"/>
          <p:nvPr/>
        </p:nvSpPr>
        <p:spPr>
          <a:xfrm>
            <a:off x="500753" y="1383125"/>
            <a:ext cx="42648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 u="none" cap="none" strike="noStrike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at </a:t>
            </a:r>
            <a:r>
              <a:rPr b="1" lang="en-US" sz="1600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the Villa Montessori </a:t>
            </a:r>
            <a:r>
              <a:rPr b="1" i="0" lang="en-US" sz="1600" u="none" cap="none" strike="noStrike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[Location]</a:t>
            </a:r>
            <a:endParaRPr b="1" i="0" sz="1600" u="none" cap="none" strike="noStrike">
              <a:solidFill>
                <a:srgbClr val="163B6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1"/>
          <p:cNvSpPr txBox="1"/>
          <p:nvPr/>
        </p:nvSpPr>
        <p:spPr>
          <a:xfrm>
            <a:off x="559225" y="2550175"/>
            <a:ext cx="42648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</a:t>
            </a:r>
            <a:r>
              <a:rPr b="1"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Header</a:t>
            </a:r>
            <a:r>
              <a:rPr b="1" i="0" lang="en-US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Text]</a:t>
            </a:r>
            <a:endParaRPr b="1" i="0" sz="1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1"/>
          <p:cNvSpPr txBox="1"/>
          <p:nvPr/>
        </p:nvSpPr>
        <p:spPr>
          <a:xfrm>
            <a:off x="922279" y="5452691"/>
            <a:ext cx="2482500" cy="2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50" u="none" cap="none" strike="noStrike">
                <a:solidFill>
                  <a:srgbClr val="58585A"/>
                </a:solidFill>
                <a:latin typeface="Calibri"/>
                <a:ea typeface="Calibri"/>
                <a:cs typeface="Calibri"/>
                <a:sym typeface="Calibri"/>
              </a:rPr>
              <a:t>Call [Enrollment Number] to Enroll</a:t>
            </a:r>
            <a:endParaRPr b="1" i="0" sz="1150" u="none" cap="none" strike="noStrike">
              <a:solidFill>
                <a:srgbClr val="58585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1"/>
          <p:cNvSpPr txBox="1"/>
          <p:nvPr/>
        </p:nvSpPr>
        <p:spPr>
          <a:xfrm>
            <a:off x="1444240" y="1812725"/>
            <a:ext cx="28458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[Event Location]</a:t>
            </a:r>
            <a:endParaRPr b="1" i="0" sz="1200" u="none" cap="none" strike="noStrike">
              <a:solidFill>
                <a:srgbClr val="163B6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1"/>
          <p:cNvSpPr txBox="1"/>
          <p:nvPr/>
        </p:nvSpPr>
        <p:spPr>
          <a:xfrm>
            <a:off x="1444240" y="2063126"/>
            <a:ext cx="28458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[Event Date and Times]</a:t>
            </a:r>
            <a:endParaRPr b="1" i="0" sz="1200" u="none" cap="none" strike="noStrike">
              <a:solidFill>
                <a:srgbClr val="163B6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1"/>
          <p:cNvSpPr txBox="1"/>
          <p:nvPr/>
        </p:nvSpPr>
        <p:spPr>
          <a:xfrm>
            <a:off x="608292" y="2964597"/>
            <a:ext cx="40617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Event Details</a:t>
            </a:r>
            <a:r>
              <a:rPr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]</a:t>
            </a:r>
            <a:endParaRPr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1" name="Google Shape;81;p1" title="Insert Image Here.png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427308" y="4866306"/>
            <a:ext cx="1677726" cy="16776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2024-01-30T20:12:10Z</dcterms:created>
  <dc:creator>Clara Reis</dc:creator>
</cp:coreProperties>
</file>