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375" y="1460050"/>
            <a:ext cx="43920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Villa Montessori School </a:t>
            </a:r>
            <a:endParaRPr b="1" sz="1900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67825" y="2357881"/>
            <a:ext cx="42789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55"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2055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33186" y="2919539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840221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17794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50585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72423" y="1005764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886683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Villa Montessori 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difference! </a:t>
            </a:r>
            <a:endParaRPr b="1" i="0" sz="13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