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s7hd5qvqvvepxyaCXyJoMwz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3200" u="sng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753" y="138312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6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the Malvern School </a:t>
            </a:r>
            <a:r>
              <a:rPr b="1" i="0" lang="en-US" sz="16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[Location]</a:t>
            </a:r>
            <a:endParaRPr b="1" i="0" sz="16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DD003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1900">
                <a:solidFill>
                  <a:srgbClr val="DD0031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r>
              <a:rPr b="1" i="0" lang="en-US" sz="1900" u="none" cap="none" strike="noStrike">
                <a:solidFill>
                  <a:srgbClr val="DD0031"/>
                </a:solidFill>
                <a:latin typeface="Calibri"/>
                <a:ea typeface="Calibri"/>
                <a:cs typeface="Calibri"/>
                <a:sym typeface="Calibri"/>
              </a:rPr>
              <a:t> Text]</a:t>
            </a:r>
            <a:endParaRPr b="1" i="0" sz="1900" u="none" cap="none" strike="noStrike">
              <a:solidFill>
                <a:srgbClr val="DD00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521369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50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150" u="none" cap="none" strike="noStrike">
              <a:solidFill>
                <a:srgbClr val="585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12725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2063126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608292" y="2964597"/>
            <a:ext cx="40617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