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jGM43UUcdvdhT7I7RwnU4wY4DN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0" y="343400"/>
            <a:ext cx="3639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Now Enrolling</a:t>
            </a:r>
            <a:endParaRPr b="1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633121" y="1567965"/>
            <a:ext cx="4036200" cy="7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b="1" lang="en-US" sz="1900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the Malvern School </a:t>
            </a:r>
            <a:endParaRPr b="1" sz="1900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[Location Na</a:t>
            </a:r>
            <a:r>
              <a:rPr b="1" lang="en-US" sz="1900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me</a:t>
            </a:r>
            <a:r>
              <a:rPr b="1" i="0" lang="en-US" sz="19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19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48203" y="2367692"/>
            <a:ext cx="4278900" cy="4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55">
                <a:solidFill>
                  <a:srgbClr val="DD1C30"/>
                </a:solidFill>
                <a:latin typeface="Calibri"/>
                <a:ea typeface="Calibri"/>
                <a:cs typeface="Calibri"/>
                <a:sym typeface="Calibri"/>
              </a:rPr>
              <a:t>Headline</a:t>
            </a:r>
            <a:endParaRPr b="1" i="0" sz="2055" u="none" cap="none" strike="noStrike">
              <a:solidFill>
                <a:srgbClr val="DD1C3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623375" y="2919539"/>
            <a:ext cx="42036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are now accepting registrations for our [Program Name]. Designed for curious learners, our program supports early growth through play-based learning, introducing literacy, math, science, and creative expression while building confidence and social skills. </a:t>
            </a:r>
            <a:endParaRPr i="0" sz="1133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840408" y="4938333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[Address], [State/Province]</a:t>
            </a:r>
            <a:endParaRPr b="1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850220" y="5325109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 X:XX AM to X:XX PM</a:t>
            </a:r>
            <a:endParaRPr b="1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850219" y="5702074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 [Enrollment Number] to Enroll</a:t>
            </a:r>
            <a:endParaRPr b="1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623367" y="1123497"/>
            <a:ext cx="4036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US" sz="2400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Program Name</a:t>
            </a:r>
            <a:r>
              <a:rPr b="1" i="0" lang="en-US" sz="24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24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"/>
          <p:cNvSpPr txBox="1"/>
          <p:nvPr/>
        </p:nvSpPr>
        <p:spPr>
          <a:xfrm>
            <a:off x="-9811" y="3886683"/>
            <a:ext cx="54006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latin typeface="Calibri"/>
                <a:ea typeface="Calibri"/>
                <a:cs typeface="Calibri"/>
                <a:sym typeface="Calibri"/>
              </a:rPr>
              <a:t>Contact us today to learn about </a:t>
            </a:r>
            <a:endParaRPr b="1" sz="13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b="1" lang="en-US" sz="1300">
                <a:latin typeface="Calibri"/>
                <a:ea typeface="Calibri"/>
                <a:cs typeface="Calibri"/>
                <a:sym typeface="Calibri"/>
              </a:rPr>
              <a:t>Malvern School </a:t>
            </a:r>
            <a:r>
              <a:rPr b="1" lang="en-US" sz="1300">
                <a:latin typeface="Calibri"/>
                <a:ea typeface="Calibri"/>
                <a:cs typeface="Calibri"/>
                <a:sym typeface="Calibri"/>
              </a:rPr>
              <a:t>difference! </a:t>
            </a:r>
            <a:endParaRPr b="1" i="0" sz="13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" name="Google Shape;83;p1" title="Insert Image Here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14261" y="4833294"/>
            <a:ext cx="1716949" cy="1716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