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s7hd5qvqvvepxyaCXyJoMwz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941869" y="856775"/>
            <a:ext cx="3308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3300" u="sng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r>
              <a:rPr b="1" i="0" lang="en-US" sz="33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3300" u="none" cap="none" strike="noStrike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00753" y="138312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6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LEAP </a:t>
            </a:r>
            <a:r>
              <a:rPr b="1" i="0" lang="en-US" sz="16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[Location]</a:t>
            </a:r>
            <a:endParaRPr b="1" i="0" sz="1600" u="none" cap="none" strike="noStrike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9225" y="255017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FF671C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1600">
                <a:solidFill>
                  <a:srgbClr val="FF671C"/>
                </a:solidFill>
                <a:latin typeface="Calibri"/>
                <a:ea typeface="Calibri"/>
                <a:cs typeface="Calibri"/>
                <a:sym typeface="Calibri"/>
              </a:rPr>
              <a:t>Header</a:t>
            </a:r>
            <a:r>
              <a:rPr b="1" i="0" lang="en-US" sz="1600" u="none" cap="none" strike="noStrike">
                <a:solidFill>
                  <a:srgbClr val="FF671C"/>
                </a:solidFill>
                <a:latin typeface="Calibri"/>
                <a:ea typeface="Calibri"/>
                <a:cs typeface="Calibri"/>
                <a:sym typeface="Calibri"/>
              </a:rPr>
              <a:t> Text]</a:t>
            </a:r>
            <a:endParaRPr b="1" i="0" sz="1600" u="none" cap="none" strike="noStrike">
              <a:solidFill>
                <a:srgbClr val="FF671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922279" y="5442880"/>
            <a:ext cx="24825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5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Call </a:t>
            </a:r>
            <a:r>
              <a:rPr b="1" i="0" lang="en-US" sz="1150" u="none" cap="none" strike="noStrike">
                <a:solidFill>
                  <a:srgbClr val="F99D20"/>
                </a:solidFill>
                <a:latin typeface="Calibri"/>
                <a:ea typeface="Calibri"/>
                <a:cs typeface="Calibri"/>
                <a:sym typeface="Calibri"/>
              </a:rPr>
              <a:t>[Enrollment Number]</a:t>
            </a:r>
            <a:r>
              <a:rPr b="1" i="0" lang="en-US" sz="115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 to Enroll</a:t>
            </a:r>
            <a:endParaRPr b="1" i="0" sz="1150" u="none" cap="none" strike="noStrike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44240" y="1812725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[Event Location]</a:t>
            </a:r>
            <a:endParaRPr b="1" i="0" sz="1200" u="none" cap="none" strike="noStrike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2063126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[Event Date and Times]</a:t>
            </a:r>
            <a:endParaRPr b="1" i="0" sz="1200" u="none" cap="none" strike="noStrike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549425" y="2925350"/>
            <a:ext cx="4324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lang="en-US" sz="12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Event Details</a:t>
            </a:r>
            <a:r>
              <a:rPr i="0" lang="en-US" sz="12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i="0" sz="1200" u="none" cap="none" strike="noStrike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7308" y="4866306"/>
            <a:ext cx="1677726" cy="167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