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firstSlideNum="5" strictFirstAndLastChars="0" saveSubsetFonts="1">
  <p:sldMasterIdLst>
    <p:sldMasterId id="2147483648" r:id="rId3"/>
  </p:sldMasterIdLst>
  <p:notesMasterIdLst>
    <p:notesMasterId r:id="rId4"/>
  </p:notesMasterIdLst>
  <p:sldIdLst>
    <p:sldId id="256" r:id="rId5"/>
  </p:sldIdLst>
  <p:sldSz cy="6750050" cx="5400675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r:id="rId6" roundtripDataSignature="AMtx7mjGM43UUcdvdhT7I7RwnU4wY4DNk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6" Type="http://customschemas.google.com/relationships/presentationmetadata" Target="meta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057400" y="685800"/>
            <a:ext cx="27432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72" name="Google Shape;72;p1:notes"/>
          <p:cNvSpPr/>
          <p:nvPr>
            <p:ph idx="2" type="sldImg"/>
          </p:nvPr>
        </p:nvSpPr>
        <p:spPr>
          <a:xfrm>
            <a:off x="2057400" y="685800"/>
            <a:ext cx="27432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6"/>
          <p:cNvSpPr txBox="1"/>
          <p:nvPr>
            <p:ph type="ctrTitle"/>
          </p:nvPr>
        </p:nvSpPr>
        <p:spPr>
          <a:xfrm>
            <a:off x="405051" y="1104697"/>
            <a:ext cx="4590574" cy="235001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750"/>
              <a:buFont typeface="Calibri"/>
              <a:buNone/>
              <a:defRPr sz="675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26"/>
          <p:cNvSpPr txBox="1"/>
          <p:nvPr>
            <p:ph idx="1" type="subTitle"/>
          </p:nvPr>
        </p:nvSpPr>
        <p:spPr>
          <a:xfrm>
            <a:off x="675085" y="3545338"/>
            <a:ext cx="4050506" cy="1629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2700"/>
              <a:buNone/>
              <a:defRPr sz="2700"/>
            </a:lvl1pPr>
            <a:lvl2pPr lvl="1" algn="ctr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250"/>
              <a:buNone/>
              <a:defRPr sz="2250"/>
            </a:lvl2pPr>
            <a:lvl3pPr lvl="2" algn="ctr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025"/>
              <a:buNone/>
              <a:defRPr sz="2025"/>
            </a:lvl3pPr>
            <a:lvl4pPr lvl="3" algn="ctr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4pPr>
            <a:lvl5pPr lvl="4" algn="ctr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5pPr>
            <a:lvl6pPr lvl="5" algn="ctr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6pPr>
            <a:lvl7pPr lvl="6" algn="ctr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7pPr>
            <a:lvl8pPr lvl="7" algn="ctr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8pPr>
            <a:lvl9pPr lvl="8" algn="ctr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9pPr>
          </a:lstStyle>
          <a:p/>
        </p:txBody>
      </p:sp>
      <p:sp>
        <p:nvSpPr>
          <p:cNvPr id="14" name="Google Shape;14;p26"/>
          <p:cNvSpPr txBox="1"/>
          <p:nvPr>
            <p:ph idx="10" type="dt"/>
          </p:nvPr>
        </p:nvSpPr>
        <p:spPr>
          <a:xfrm>
            <a:off x="371299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26"/>
          <p:cNvSpPr txBox="1"/>
          <p:nvPr>
            <p:ph idx="11" type="ftr"/>
          </p:nvPr>
        </p:nvSpPr>
        <p:spPr>
          <a:xfrm>
            <a:off x="1788973" y="6256297"/>
            <a:ext cx="1822730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26"/>
          <p:cNvSpPr txBox="1"/>
          <p:nvPr>
            <p:ph idx="12" type="sldNum"/>
          </p:nvPr>
        </p:nvSpPr>
        <p:spPr>
          <a:xfrm>
            <a:off x="3814228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28"/>
          <p:cNvSpPr txBox="1"/>
          <p:nvPr>
            <p:ph type="title"/>
          </p:nvPr>
        </p:nvSpPr>
        <p:spPr>
          <a:xfrm>
            <a:off x="368486" y="1682827"/>
            <a:ext cx="4658084" cy="280783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750"/>
              <a:buFont typeface="Calibri"/>
              <a:buNone/>
              <a:defRPr sz="675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28"/>
          <p:cNvSpPr txBox="1"/>
          <p:nvPr>
            <p:ph idx="1" type="body"/>
          </p:nvPr>
        </p:nvSpPr>
        <p:spPr>
          <a:xfrm>
            <a:off x="368486" y="4517227"/>
            <a:ext cx="4658084" cy="14765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2700"/>
              <a:buNone/>
              <a:defRPr sz="2700">
                <a:solidFill>
                  <a:schemeClr val="dk1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rgbClr val="888888"/>
              </a:buClr>
              <a:buSzPts val="2250"/>
              <a:buNone/>
              <a:defRPr sz="225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rgbClr val="888888"/>
              </a:buClr>
              <a:buSzPts val="2025"/>
              <a:buNone/>
              <a:defRPr sz="2025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20" name="Google Shape;20;p28"/>
          <p:cNvSpPr txBox="1"/>
          <p:nvPr>
            <p:ph idx="10" type="dt"/>
          </p:nvPr>
        </p:nvSpPr>
        <p:spPr>
          <a:xfrm>
            <a:off x="371299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28"/>
          <p:cNvSpPr txBox="1"/>
          <p:nvPr>
            <p:ph idx="11" type="ftr"/>
          </p:nvPr>
        </p:nvSpPr>
        <p:spPr>
          <a:xfrm>
            <a:off x="1788973" y="6256297"/>
            <a:ext cx="1822730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28"/>
          <p:cNvSpPr txBox="1"/>
          <p:nvPr>
            <p:ph idx="12" type="sldNum"/>
          </p:nvPr>
        </p:nvSpPr>
        <p:spPr>
          <a:xfrm>
            <a:off x="3814228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29"/>
          <p:cNvSpPr txBox="1"/>
          <p:nvPr>
            <p:ph type="title"/>
          </p:nvPr>
        </p:nvSpPr>
        <p:spPr>
          <a:xfrm>
            <a:off x="371300" y="359382"/>
            <a:ext cx="4658084" cy="130469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29"/>
          <p:cNvSpPr txBox="1"/>
          <p:nvPr>
            <p:ph idx="1" type="body"/>
          </p:nvPr>
        </p:nvSpPr>
        <p:spPr>
          <a:xfrm>
            <a:off x="371299" y="1796893"/>
            <a:ext cx="2295287" cy="428284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6" name="Google Shape;26;p29"/>
          <p:cNvSpPr txBox="1"/>
          <p:nvPr>
            <p:ph idx="2" type="body"/>
          </p:nvPr>
        </p:nvSpPr>
        <p:spPr>
          <a:xfrm>
            <a:off x="2734093" y="1796893"/>
            <a:ext cx="2295287" cy="428284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7" name="Google Shape;27;p29"/>
          <p:cNvSpPr txBox="1"/>
          <p:nvPr>
            <p:ph idx="10" type="dt"/>
          </p:nvPr>
        </p:nvSpPr>
        <p:spPr>
          <a:xfrm>
            <a:off x="371299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29"/>
          <p:cNvSpPr txBox="1"/>
          <p:nvPr>
            <p:ph idx="11" type="ftr"/>
          </p:nvPr>
        </p:nvSpPr>
        <p:spPr>
          <a:xfrm>
            <a:off x="1788973" y="6256297"/>
            <a:ext cx="1822730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29"/>
          <p:cNvSpPr txBox="1"/>
          <p:nvPr>
            <p:ph idx="12" type="sldNum"/>
          </p:nvPr>
        </p:nvSpPr>
        <p:spPr>
          <a:xfrm>
            <a:off x="3814228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30"/>
          <p:cNvSpPr txBox="1"/>
          <p:nvPr>
            <p:ph type="title"/>
          </p:nvPr>
        </p:nvSpPr>
        <p:spPr>
          <a:xfrm>
            <a:off x="372000" y="359382"/>
            <a:ext cx="4658084" cy="130469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30"/>
          <p:cNvSpPr txBox="1"/>
          <p:nvPr>
            <p:ph idx="1" type="body"/>
          </p:nvPr>
        </p:nvSpPr>
        <p:spPr>
          <a:xfrm>
            <a:off x="372004" y="1654701"/>
            <a:ext cx="2284739" cy="81094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2700"/>
              <a:buNone/>
              <a:defRPr b="1" sz="2700"/>
            </a:lvl1pPr>
            <a:lvl2pPr indent="-228600" lvl="1" marL="914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250"/>
              <a:buNone/>
              <a:defRPr b="1" sz="2250"/>
            </a:lvl2pPr>
            <a:lvl3pPr indent="-228600" lvl="2" marL="1371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025"/>
              <a:buNone/>
              <a:defRPr b="1" sz="2025"/>
            </a:lvl3pPr>
            <a:lvl4pPr indent="-228600" lvl="3" marL="1828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4pPr>
            <a:lvl5pPr indent="-228600" lvl="4" marL="22860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5pPr>
            <a:lvl6pPr indent="-228600" lvl="5" marL="27432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6pPr>
            <a:lvl7pPr indent="-228600" lvl="6" marL="3200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7pPr>
            <a:lvl8pPr indent="-228600" lvl="7" marL="3657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8pPr>
            <a:lvl9pPr indent="-228600" lvl="8" marL="4114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9pPr>
          </a:lstStyle>
          <a:p/>
        </p:txBody>
      </p:sp>
      <p:sp>
        <p:nvSpPr>
          <p:cNvPr id="33" name="Google Shape;33;p30"/>
          <p:cNvSpPr txBox="1"/>
          <p:nvPr>
            <p:ph idx="2" type="body"/>
          </p:nvPr>
        </p:nvSpPr>
        <p:spPr>
          <a:xfrm>
            <a:off x="372004" y="2465643"/>
            <a:ext cx="2284739" cy="362658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4" name="Google Shape;34;p30"/>
          <p:cNvSpPr txBox="1"/>
          <p:nvPr>
            <p:ph idx="3" type="body"/>
          </p:nvPr>
        </p:nvSpPr>
        <p:spPr>
          <a:xfrm>
            <a:off x="2734091" y="1654701"/>
            <a:ext cx="2295991" cy="81094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2700"/>
              <a:buNone/>
              <a:defRPr b="1" sz="2700"/>
            </a:lvl1pPr>
            <a:lvl2pPr indent="-228600" lvl="1" marL="914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250"/>
              <a:buNone/>
              <a:defRPr b="1" sz="2250"/>
            </a:lvl2pPr>
            <a:lvl3pPr indent="-228600" lvl="2" marL="1371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025"/>
              <a:buNone/>
              <a:defRPr b="1" sz="2025"/>
            </a:lvl3pPr>
            <a:lvl4pPr indent="-228600" lvl="3" marL="1828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4pPr>
            <a:lvl5pPr indent="-228600" lvl="4" marL="22860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5pPr>
            <a:lvl6pPr indent="-228600" lvl="5" marL="27432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6pPr>
            <a:lvl7pPr indent="-228600" lvl="6" marL="3200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7pPr>
            <a:lvl8pPr indent="-228600" lvl="7" marL="3657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8pPr>
            <a:lvl9pPr indent="-228600" lvl="8" marL="4114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9pPr>
          </a:lstStyle>
          <a:p/>
        </p:txBody>
      </p:sp>
      <p:sp>
        <p:nvSpPr>
          <p:cNvPr id="35" name="Google Shape;35;p30"/>
          <p:cNvSpPr txBox="1"/>
          <p:nvPr>
            <p:ph idx="4" type="body"/>
          </p:nvPr>
        </p:nvSpPr>
        <p:spPr>
          <a:xfrm>
            <a:off x="2734091" y="2465643"/>
            <a:ext cx="2295991" cy="362658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6" name="Google Shape;36;p30"/>
          <p:cNvSpPr txBox="1"/>
          <p:nvPr>
            <p:ph idx="10" type="dt"/>
          </p:nvPr>
        </p:nvSpPr>
        <p:spPr>
          <a:xfrm>
            <a:off x="371299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7" name="Google Shape;37;p30"/>
          <p:cNvSpPr txBox="1"/>
          <p:nvPr>
            <p:ph idx="11" type="ftr"/>
          </p:nvPr>
        </p:nvSpPr>
        <p:spPr>
          <a:xfrm>
            <a:off x="1788973" y="6256297"/>
            <a:ext cx="1822730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30"/>
          <p:cNvSpPr txBox="1"/>
          <p:nvPr>
            <p:ph idx="12" type="sldNum"/>
          </p:nvPr>
        </p:nvSpPr>
        <p:spPr>
          <a:xfrm>
            <a:off x="3814228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39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31"/>
          <p:cNvSpPr txBox="1"/>
          <p:nvPr>
            <p:ph type="title"/>
          </p:nvPr>
        </p:nvSpPr>
        <p:spPr>
          <a:xfrm>
            <a:off x="371300" y="359382"/>
            <a:ext cx="4658084" cy="130469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1" name="Google Shape;41;p31"/>
          <p:cNvSpPr txBox="1"/>
          <p:nvPr>
            <p:ph idx="10" type="dt"/>
          </p:nvPr>
        </p:nvSpPr>
        <p:spPr>
          <a:xfrm>
            <a:off x="371299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31"/>
          <p:cNvSpPr txBox="1"/>
          <p:nvPr>
            <p:ph idx="11" type="ftr"/>
          </p:nvPr>
        </p:nvSpPr>
        <p:spPr>
          <a:xfrm>
            <a:off x="1788973" y="6256297"/>
            <a:ext cx="1822730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31"/>
          <p:cNvSpPr txBox="1"/>
          <p:nvPr>
            <p:ph idx="12" type="sldNum"/>
          </p:nvPr>
        </p:nvSpPr>
        <p:spPr>
          <a:xfrm>
            <a:off x="3814228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33"/>
          <p:cNvSpPr txBox="1"/>
          <p:nvPr>
            <p:ph type="title"/>
          </p:nvPr>
        </p:nvSpPr>
        <p:spPr>
          <a:xfrm>
            <a:off x="372002" y="450005"/>
            <a:ext cx="1741857" cy="15750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  <a:defRPr sz="36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6" name="Google Shape;46;p33"/>
          <p:cNvSpPr txBox="1"/>
          <p:nvPr>
            <p:ph idx="1" type="body"/>
          </p:nvPr>
        </p:nvSpPr>
        <p:spPr>
          <a:xfrm>
            <a:off x="2295991" y="971884"/>
            <a:ext cx="2734091" cy="47969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57200" lvl="0" marL="4572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3600"/>
              <a:buChar char="•"/>
              <a:defRPr sz="3600"/>
            </a:lvl1pPr>
            <a:lvl2pPr indent="-428625" lvl="1" marL="914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3150"/>
              <a:buChar char="•"/>
              <a:defRPr sz="3150"/>
            </a:lvl2pPr>
            <a:lvl3pPr indent="-400050" lvl="2" marL="1371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700"/>
              <a:buChar char="•"/>
              <a:defRPr sz="2700"/>
            </a:lvl3pPr>
            <a:lvl4pPr indent="-371475" lvl="3" marL="1828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250"/>
              <a:buChar char="•"/>
              <a:defRPr sz="2250"/>
            </a:lvl4pPr>
            <a:lvl5pPr indent="-371475" lvl="4" marL="22860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250"/>
              <a:buChar char="•"/>
              <a:defRPr sz="2250"/>
            </a:lvl5pPr>
            <a:lvl6pPr indent="-371475" lvl="5" marL="27432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250"/>
              <a:buChar char="•"/>
              <a:defRPr sz="2250"/>
            </a:lvl6pPr>
            <a:lvl7pPr indent="-371475" lvl="6" marL="3200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250"/>
              <a:buChar char="•"/>
              <a:defRPr sz="2250"/>
            </a:lvl7pPr>
            <a:lvl8pPr indent="-371475" lvl="7" marL="3657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250"/>
              <a:buChar char="•"/>
              <a:defRPr sz="2250"/>
            </a:lvl8pPr>
            <a:lvl9pPr indent="-371475" lvl="8" marL="4114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250"/>
              <a:buChar char="•"/>
              <a:defRPr sz="2250"/>
            </a:lvl9pPr>
          </a:lstStyle>
          <a:p/>
        </p:txBody>
      </p:sp>
      <p:sp>
        <p:nvSpPr>
          <p:cNvPr id="47" name="Google Shape;47;p33"/>
          <p:cNvSpPr txBox="1"/>
          <p:nvPr>
            <p:ph idx="2" type="body"/>
          </p:nvPr>
        </p:nvSpPr>
        <p:spPr>
          <a:xfrm>
            <a:off x="372002" y="2025015"/>
            <a:ext cx="1741857" cy="375159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1pPr>
            <a:lvl2pPr indent="-228600" lvl="1" marL="914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575"/>
              <a:buNone/>
              <a:defRPr sz="1575"/>
            </a:lvl2pPr>
            <a:lvl3pPr indent="-228600" lvl="2" marL="1371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/>
            </a:lvl3pPr>
            <a:lvl4pPr indent="-228600" lvl="3" marL="1828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4pPr>
            <a:lvl5pPr indent="-228600" lvl="4" marL="22860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5pPr>
            <a:lvl6pPr indent="-228600" lvl="5" marL="27432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6pPr>
            <a:lvl7pPr indent="-228600" lvl="6" marL="3200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7pPr>
            <a:lvl8pPr indent="-228600" lvl="7" marL="3657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8pPr>
            <a:lvl9pPr indent="-228600" lvl="8" marL="4114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9pPr>
          </a:lstStyle>
          <a:p/>
        </p:txBody>
      </p:sp>
      <p:sp>
        <p:nvSpPr>
          <p:cNvPr id="48" name="Google Shape;48;p33"/>
          <p:cNvSpPr txBox="1"/>
          <p:nvPr>
            <p:ph idx="10" type="dt"/>
          </p:nvPr>
        </p:nvSpPr>
        <p:spPr>
          <a:xfrm>
            <a:off x="371299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33"/>
          <p:cNvSpPr txBox="1"/>
          <p:nvPr>
            <p:ph idx="11" type="ftr"/>
          </p:nvPr>
        </p:nvSpPr>
        <p:spPr>
          <a:xfrm>
            <a:off x="1788973" y="6256297"/>
            <a:ext cx="1822730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0" name="Google Shape;50;p33"/>
          <p:cNvSpPr txBox="1"/>
          <p:nvPr>
            <p:ph idx="12" type="sldNum"/>
          </p:nvPr>
        </p:nvSpPr>
        <p:spPr>
          <a:xfrm>
            <a:off x="3814228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5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34"/>
          <p:cNvSpPr txBox="1"/>
          <p:nvPr>
            <p:ph type="title"/>
          </p:nvPr>
        </p:nvSpPr>
        <p:spPr>
          <a:xfrm>
            <a:off x="372002" y="450005"/>
            <a:ext cx="1741857" cy="15750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  <a:defRPr sz="36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34"/>
          <p:cNvSpPr/>
          <p:nvPr>
            <p:ph idx="2" type="pic"/>
          </p:nvPr>
        </p:nvSpPr>
        <p:spPr>
          <a:xfrm>
            <a:off x="2295991" y="971884"/>
            <a:ext cx="2734091" cy="4796910"/>
          </a:xfrm>
          <a:prstGeom prst="rect">
            <a:avLst/>
          </a:prstGeom>
          <a:noFill/>
          <a:ln>
            <a:noFill/>
          </a:ln>
        </p:spPr>
      </p:sp>
      <p:sp>
        <p:nvSpPr>
          <p:cNvPr id="54" name="Google Shape;54;p34"/>
          <p:cNvSpPr txBox="1"/>
          <p:nvPr>
            <p:ph idx="1" type="body"/>
          </p:nvPr>
        </p:nvSpPr>
        <p:spPr>
          <a:xfrm>
            <a:off x="372002" y="2025015"/>
            <a:ext cx="1741857" cy="375159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1pPr>
            <a:lvl2pPr indent="-228600" lvl="1" marL="914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575"/>
              <a:buNone/>
              <a:defRPr sz="1575"/>
            </a:lvl2pPr>
            <a:lvl3pPr indent="-228600" lvl="2" marL="1371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/>
            </a:lvl3pPr>
            <a:lvl4pPr indent="-228600" lvl="3" marL="1828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4pPr>
            <a:lvl5pPr indent="-228600" lvl="4" marL="22860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5pPr>
            <a:lvl6pPr indent="-228600" lvl="5" marL="27432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6pPr>
            <a:lvl7pPr indent="-228600" lvl="6" marL="3200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7pPr>
            <a:lvl8pPr indent="-228600" lvl="7" marL="3657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8pPr>
            <a:lvl9pPr indent="-228600" lvl="8" marL="4114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9pPr>
          </a:lstStyle>
          <a:p/>
        </p:txBody>
      </p:sp>
      <p:sp>
        <p:nvSpPr>
          <p:cNvPr id="55" name="Google Shape;55;p34"/>
          <p:cNvSpPr txBox="1"/>
          <p:nvPr>
            <p:ph idx="10" type="dt"/>
          </p:nvPr>
        </p:nvSpPr>
        <p:spPr>
          <a:xfrm>
            <a:off x="371299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34"/>
          <p:cNvSpPr txBox="1"/>
          <p:nvPr>
            <p:ph idx="11" type="ftr"/>
          </p:nvPr>
        </p:nvSpPr>
        <p:spPr>
          <a:xfrm>
            <a:off x="1788973" y="6256297"/>
            <a:ext cx="1822730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34"/>
          <p:cNvSpPr txBox="1"/>
          <p:nvPr>
            <p:ph idx="12" type="sldNum"/>
          </p:nvPr>
        </p:nvSpPr>
        <p:spPr>
          <a:xfrm>
            <a:off x="3814228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35"/>
          <p:cNvSpPr txBox="1"/>
          <p:nvPr>
            <p:ph type="title"/>
          </p:nvPr>
        </p:nvSpPr>
        <p:spPr>
          <a:xfrm>
            <a:off x="371300" y="359382"/>
            <a:ext cx="4658084" cy="130469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35"/>
          <p:cNvSpPr txBox="1"/>
          <p:nvPr>
            <p:ph idx="1" type="body"/>
          </p:nvPr>
        </p:nvSpPr>
        <p:spPr>
          <a:xfrm rot="5400000">
            <a:off x="558920" y="1609269"/>
            <a:ext cx="4282844" cy="465808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61" name="Google Shape;61;p35"/>
          <p:cNvSpPr txBox="1"/>
          <p:nvPr>
            <p:ph idx="10" type="dt"/>
          </p:nvPr>
        </p:nvSpPr>
        <p:spPr>
          <a:xfrm>
            <a:off x="371299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2" name="Google Shape;62;p35"/>
          <p:cNvSpPr txBox="1"/>
          <p:nvPr>
            <p:ph idx="11" type="ftr"/>
          </p:nvPr>
        </p:nvSpPr>
        <p:spPr>
          <a:xfrm>
            <a:off x="1788973" y="6256297"/>
            <a:ext cx="1822730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35"/>
          <p:cNvSpPr txBox="1"/>
          <p:nvPr>
            <p:ph idx="12" type="sldNum"/>
          </p:nvPr>
        </p:nvSpPr>
        <p:spPr>
          <a:xfrm>
            <a:off x="3814228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36"/>
          <p:cNvSpPr txBox="1"/>
          <p:nvPr>
            <p:ph type="title"/>
          </p:nvPr>
        </p:nvSpPr>
        <p:spPr>
          <a:xfrm rot="5400000">
            <a:off x="1586940" y="2637295"/>
            <a:ext cx="5720357" cy="116452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36"/>
          <p:cNvSpPr txBox="1"/>
          <p:nvPr>
            <p:ph idx="1" type="body"/>
          </p:nvPr>
        </p:nvSpPr>
        <p:spPr>
          <a:xfrm rot="5400000">
            <a:off x="-775853" y="1506530"/>
            <a:ext cx="5720357" cy="342605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67" name="Google Shape;67;p36"/>
          <p:cNvSpPr txBox="1"/>
          <p:nvPr>
            <p:ph idx="10" type="dt"/>
          </p:nvPr>
        </p:nvSpPr>
        <p:spPr>
          <a:xfrm>
            <a:off x="371299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8" name="Google Shape;68;p36"/>
          <p:cNvSpPr txBox="1"/>
          <p:nvPr>
            <p:ph idx="11" type="ftr"/>
          </p:nvPr>
        </p:nvSpPr>
        <p:spPr>
          <a:xfrm>
            <a:off x="1788973" y="6256297"/>
            <a:ext cx="1822730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9" name="Google Shape;69;p36"/>
          <p:cNvSpPr txBox="1"/>
          <p:nvPr>
            <p:ph idx="12" type="sldNum"/>
          </p:nvPr>
        </p:nvSpPr>
        <p:spPr>
          <a:xfrm>
            <a:off x="3814228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0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5"/>
          <p:cNvSpPr txBox="1"/>
          <p:nvPr>
            <p:ph type="title"/>
          </p:nvPr>
        </p:nvSpPr>
        <p:spPr>
          <a:xfrm>
            <a:off x="371300" y="359382"/>
            <a:ext cx="4658084" cy="130469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950"/>
              <a:buFont typeface="Calibri"/>
              <a:buNone/>
              <a:defRPr b="0" i="0" sz="49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p25"/>
          <p:cNvSpPr txBox="1"/>
          <p:nvPr>
            <p:ph idx="1" type="body"/>
          </p:nvPr>
        </p:nvSpPr>
        <p:spPr>
          <a:xfrm>
            <a:off x="371300" y="1796893"/>
            <a:ext cx="4658084" cy="428284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28625" lvl="0" marL="457200" marR="0" rtl="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3150"/>
              <a:buFont typeface="Arial"/>
              <a:buChar char="•"/>
              <a:defRPr b="0" i="0" sz="31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00050" lvl="1" marL="914400" marR="0" rtl="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b="0" i="0" sz="27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71475" lvl="2" marL="1371600" marR="0" rtl="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250"/>
              <a:buFont typeface="Arial"/>
              <a:buChar char="•"/>
              <a:defRPr b="0" i="0" sz="22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7188" lvl="3" marL="1828800" marR="0" rtl="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025"/>
              <a:buFont typeface="Arial"/>
              <a:buChar char="•"/>
              <a:defRPr b="0" i="0" sz="2025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7188" lvl="4" marL="2286000" marR="0" rtl="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025"/>
              <a:buFont typeface="Arial"/>
              <a:buChar char="•"/>
              <a:defRPr b="0" i="0" sz="2025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7188" lvl="5" marL="2743200" marR="0" rtl="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025"/>
              <a:buFont typeface="Arial"/>
              <a:buChar char="•"/>
              <a:defRPr b="0" i="0" sz="2025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7188" lvl="6" marL="3200400" marR="0" rtl="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025"/>
              <a:buFont typeface="Arial"/>
              <a:buChar char="•"/>
              <a:defRPr b="0" i="0" sz="2025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7188" lvl="7" marL="3657600" marR="0" rtl="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025"/>
              <a:buFont typeface="Arial"/>
              <a:buChar char="•"/>
              <a:defRPr b="0" i="0" sz="2025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7188" lvl="8" marL="4114800" marR="0" rtl="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025"/>
              <a:buFont typeface="Arial"/>
              <a:buChar char="•"/>
              <a:defRPr b="0" i="0" sz="2025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25"/>
          <p:cNvSpPr txBox="1"/>
          <p:nvPr>
            <p:ph idx="10" type="dt"/>
          </p:nvPr>
        </p:nvSpPr>
        <p:spPr>
          <a:xfrm>
            <a:off x="371299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25"/>
          <p:cNvSpPr txBox="1"/>
          <p:nvPr>
            <p:ph idx="11" type="ftr"/>
          </p:nvPr>
        </p:nvSpPr>
        <p:spPr>
          <a:xfrm>
            <a:off x="1788973" y="6256297"/>
            <a:ext cx="1822730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25"/>
          <p:cNvSpPr txBox="1"/>
          <p:nvPr>
            <p:ph idx="12" type="sldNum"/>
          </p:nvPr>
        </p:nvSpPr>
        <p:spPr>
          <a:xfrm>
            <a:off x="3814228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1"/>
          <p:cNvSpPr txBox="1"/>
          <p:nvPr/>
        </p:nvSpPr>
        <p:spPr>
          <a:xfrm>
            <a:off x="0" y="343400"/>
            <a:ext cx="3639900" cy="523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Now Enrolling</a:t>
            </a:r>
            <a:endParaRPr b="1" i="0" sz="2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5" name="Google Shape;75;p1"/>
          <p:cNvSpPr txBox="1"/>
          <p:nvPr/>
        </p:nvSpPr>
        <p:spPr>
          <a:xfrm>
            <a:off x="633121" y="1685699"/>
            <a:ext cx="4036200" cy="384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900" u="none" cap="none" strike="noStrike">
                <a:solidFill>
                  <a:srgbClr val="330066"/>
                </a:solidFill>
                <a:latin typeface="Calibri"/>
                <a:ea typeface="Calibri"/>
                <a:cs typeface="Calibri"/>
                <a:sym typeface="Calibri"/>
              </a:rPr>
              <a:t>at </a:t>
            </a:r>
            <a:r>
              <a:rPr b="1" lang="en-US" sz="1900">
                <a:solidFill>
                  <a:srgbClr val="330066"/>
                </a:solidFill>
                <a:latin typeface="Calibri"/>
                <a:ea typeface="Calibri"/>
                <a:cs typeface="Calibri"/>
                <a:sym typeface="Calibri"/>
              </a:rPr>
              <a:t>Leap </a:t>
            </a:r>
            <a:r>
              <a:rPr b="1" i="0" lang="en-US" sz="1900" u="none" cap="none" strike="noStrike">
                <a:solidFill>
                  <a:srgbClr val="330066"/>
                </a:solidFill>
                <a:latin typeface="Calibri"/>
                <a:ea typeface="Calibri"/>
                <a:cs typeface="Calibri"/>
                <a:sym typeface="Calibri"/>
              </a:rPr>
              <a:t>[Location Na</a:t>
            </a:r>
            <a:r>
              <a:rPr b="1" lang="en-US" sz="1900">
                <a:solidFill>
                  <a:srgbClr val="330066"/>
                </a:solidFill>
                <a:latin typeface="Calibri"/>
                <a:ea typeface="Calibri"/>
                <a:cs typeface="Calibri"/>
                <a:sym typeface="Calibri"/>
              </a:rPr>
              <a:t>me</a:t>
            </a:r>
            <a:r>
              <a:rPr b="1" i="0" lang="en-US" sz="1900" u="none" cap="none" strike="noStrike">
                <a:solidFill>
                  <a:srgbClr val="330066"/>
                </a:solidFill>
                <a:latin typeface="Calibri"/>
                <a:ea typeface="Calibri"/>
                <a:cs typeface="Calibri"/>
                <a:sym typeface="Calibri"/>
              </a:rPr>
              <a:t>]</a:t>
            </a:r>
            <a:endParaRPr b="1" i="0" sz="1900" u="none" cap="none" strike="noStrike">
              <a:solidFill>
                <a:srgbClr val="330066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6" name="Google Shape;76;p1"/>
          <p:cNvSpPr txBox="1"/>
          <p:nvPr/>
        </p:nvSpPr>
        <p:spPr>
          <a:xfrm>
            <a:off x="558014" y="2455992"/>
            <a:ext cx="4278900" cy="372900"/>
          </a:xfrm>
          <a:prstGeom prst="rect">
            <a:avLst/>
          </a:prstGeom>
          <a:noFill/>
          <a:ln>
            <a:noFill/>
          </a:ln>
        </p:spPr>
        <p:txBody>
          <a:bodyPr anchorCtr="0" anchor="t" bIns="50775" lIns="101575" spcFirstLastPara="1" rIns="101575" wrap="square" tIns="50775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755">
                <a:solidFill>
                  <a:srgbClr val="009933"/>
                </a:solidFill>
                <a:latin typeface="Calibri"/>
                <a:ea typeface="Calibri"/>
                <a:cs typeface="Calibri"/>
                <a:sym typeface="Calibri"/>
              </a:rPr>
              <a:t>Headline</a:t>
            </a:r>
            <a:endParaRPr b="1" i="0" sz="1755" u="none" cap="none" strike="noStrike">
              <a:solidFill>
                <a:srgbClr val="009933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7" name="Google Shape;77;p1"/>
          <p:cNvSpPr txBox="1"/>
          <p:nvPr/>
        </p:nvSpPr>
        <p:spPr>
          <a:xfrm>
            <a:off x="623375" y="2939161"/>
            <a:ext cx="4203600" cy="800100"/>
          </a:xfrm>
          <a:prstGeom prst="rect">
            <a:avLst/>
          </a:prstGeom>
          <a:noFill/>
          <a:ln>
            <a:noFill/>
          </a:ln>
        </p:spPr>
        <p:txBody>
          <a:bodyPr anchorCtr="0" anchor="t" bIns="50775" lIns="101575" spcFirstLastPara="1" rIns="101575" wrap="square" tIns="50775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33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We are now accepting registrations for our [Program Name]. Designed for curious learners, our program supports early growth through play-based learning, introducing literacy, math, science, and creative expression while building confidence and social skills. </a:t>
            </a:r>
            <a:endParaRPr i="0" sz="1133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8" name="Google Shape;78;p1"/>
          <p:cNvSpPr txBox="1"/>
          <p:nvPr/>
        </p:nvSpPr>
        <p:spPr>
          <a:xfrm>
            <a:off x="840408" y="4928521"/>
            <a:ext cx="2482500" cy="253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0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[Address], [State/Province]</a:t>
            </a:r>
            <a:endParaRPr b="1" i="0" sz="10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9" name="Google Shape;79;p1"/>
          <p:cNvSpPr txBox="1"/>
          <p:nvPr/>
        </p:nvSpPr>
        <p:spPr>
          <a:xfrm>
            <a:off x="850220" y="5315298"/>
            <a:ext cx="2482500" cy="253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0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Open X:XX AM to X:XX PM</a:t>
            </a:r>
            <a:endParaRPr b="1" i="0" sz="10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0" name="Google Shape;80;p1"/>
          <p:cNvSpPr txBox="1"/>
          <p:nvPr/>
        </p:nvSpPr>
        <p:spPr>
          <a:xfrm>
            <a:off x="850219" y="5692263"/>
            <a:ext cx="2482500" cy="253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0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Call </a:t>
            </a:r>
            <a:r>
              <a:rPr b="1" i="0" lang="en-US" sz="1050" u="none" cap="none" strike="noStrike">
                <a:solidFill>
                  <a:srgbClr val="009933"/>
                </a:solidFill>
                <a:latin typeface="Calibri"/>
                <a:ea typeface="Calibri"/>
                <a:cs typeface="Calibri"/>
                <a:sym typeface="Calibri"/>
              </a:rPr>
              <a:t>[Enrollment Number]</a:t>
            </a:r>
            <a:r>
              <a:rPr b="1" i="0" lang="en-US" sz="10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to Enroll</a:t>
            </a:r>
            <a:endParaRPr b="1" i="0" sz="10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1" name="Google Shape;81;p1"/>
          <p:cNvSpPr txBox="1"/>
          <p:nvPr/>
        </p:nvSpPr>
        <p:spPr>
          <a:xfrm>
            <a:off x="623367" y="1143119"/>
            <a:ext cx="4036200" cy="461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400" u="none" cap="none" strike="noStrike">
                <a:solidFill>
                  <a:srgbClr val="330066"/>
                </a:solidFill>
                <a:latin typeface="Calibri"/>
                <a:ea typeface="Calibri"/>
                <a:cs typeface="Calibri"/>
                <a:sym typeface="Calibri"/>
              </a:rPr>
              <a:t>[</a:t>
            </a:r>
            <a:r>
              <a:rPr b="1" lang="en-US" sz="2400">
                <a:solidFill>
                  <a:srgbClr val="330066"/>
                </a:solidFill>
                <a:latin typeface="Calibri"/>
                <a:ea typeface="Calibri"/>
                <a:cs typeface="Calibri"/>
                <a:sym typeface="Calibri"/>
              </a:rPr>
              <a:t>Program Name</a:t>
            </a:r>
            <a:r>
              <a:rPr b="1" i="0" lang="en-US" sz="2400" u="none" cap="none" strike="noStrike">
                <a:solidFill>
                  <a:srgbClr val="330066"/>
                </a:solidFill>
                <a:latin typeface="Calibri"/>
                <a:ea typeface="Calibri"/>
                <a:cs typeface="Calibri"/>
                <a:sym typeface="Calibri"/>
              </a:rPr>
              <a:t>]</a:t>
            </a:r>
            <a:endParaRPr b="1" i="0" sz="2400" u="none" cap="none" strike="noStrike">
              <a:solidFill>
                <a:srgbClr val="330066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2" name="Google Shape;82;p1"/>
          <p:cNvSpPr txBox="1"/>
          <p:nvPr/>
        </p:nvSpPr>
        <p:spPr>
          <a:xfrm>
            <a:off x="-9811" y="3906306"/>
            <a:ext cx="5400600" cy="4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300">
                <a:solidFill>
                  <a:srgbClr val="330066"/>
                </a:solidFill>
                <a:latin typeface="Calibri"/>
                <a:ea typeface="Calibri"/>
                <a:cs typeface="Calibri"/>
                <a:sym typeface="Calibri"/>
              </a:rPr>
              <a:t>Contact us today to learn about </a:t>
            </a:r>
            <a:endParaRPr b="1" sz="1300">
              <a:solidFill>
                <a:srgbClr val="330066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300">
                <a:solidFill>
                  <a:srgbClr val="330066"/>
                </a:solidFill>
                <a:latin typeface="Calibri"/>
                <a:ea typeface="Calibri"/>
                <a:cs typeface="Calibri"/>
                <a:sym typeface="Calibri"/>
              </a:rPr>
              <a:t>the LEAP difference! </a:t>
            </a:r>
            <a:endParaRPr b="1" i="0" sz="1300" u="none" cap="none" strike="noStrike">
              <a:solidFill>
                <a:srgbClr val="330066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83" name="Google Shape;83;p1" title="Insert Image Here.png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3414261" y="4833294"/>
            <a:ext cx="1716949" cy="171694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 Them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2024-01-30T20:12:10Z</dcterms:created>
  <dc:creator>Clara Reis</dc:creator>
</cp:coreProperties>
</file>