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300" u="sng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LAPMS </a:t>
            </a: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27AAE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900">
                <a:solidFill>
                  <a:srgbClr val="27AAE1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900" u="none" cap="none" strike="noStrike">
                <a:solidFill>
                  <a:srgbClr val="27AAE1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900" u="none" cap="none" strike="noStrike">
              <a:solidFill>
                <a:srgbClr val="27AAE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42880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15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44972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