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GM43UUcdvdhT7I7RwnU4wY4DN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43400"/>
            <a:ext cx="3639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Now Enrolling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633121" y="1666077"/>
            <a:ext cx="40362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LAPMS </a:t>
            </a: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[Location Na</a:t>
            </a:r>
            <a:r>
              <a:rPr b="1" lang="en-US" sz="19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me</a:t>
            </a:r>
            <a:r>
              <a:rPr b="1" i="0" lang="en-US" sz="19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19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357881"/>
            <a:ext cx="4278900" cy="4188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55">
                <a:solidFill>
                  <a:srgbClr val="FBB515"/>
                </a:solidFill>
                <a:latin typeface="Calibri"/>
                <a:ea typeface="Calibri"/>
                <a:cs typeface="Calibri"/>
                <a:sym typeface="Calibri"/>
              </a:rPr>
              <a:t>Headline</a:t>
            </a:r>
            <a:endParaRPr b="1" i="0" sz="2055" u="none" cap="none" strike="noStrike">
              <a:solidFill>
                <a:srgbClr val="FBB51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623375" y="2919539"/>
            <a:ext cx="42036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are now accepting registrations for our [Program Name]. Designed for curious learners, our program supports early growth through play-based learning, introducing literacy, math, science, and creative expression while building confidence and social skills. </a:t>
            </a:r>
            <a:endParaRPr i="0" sz="1133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40408" y="4938333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[Address], [State/Province]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50220" y="532510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X:XX AM to X:XX PM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702074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[Enrollment Number] to Enroll</a:t>
            </a:r>
            <a:endParaRPr b="1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623367" y="1123497"/>
            <a:ext cx="403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US" sz="2400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Program Name</a:t>
            </a:r>
            <a:r>
              <a:rPr b="1" i="0" lang="en-US" sz="2400" u="none" cap="none" strike="noStrike">
                <a:solidFill>
                  <a:srgbClr val="163B65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b="1" i="0" sz="2400" u="none" cap="none" strike="noStrike">
              <a:solidFill>
                <a:srgbClr val="163B6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-9811" y="3906306"/>
            <a:ext cx="5400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Contact us today to learn about </a:t>
            </a:r>
            <a:endParaRPr b="1" sz="13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the LAPMS difference! </a:t>
            </a:r>
            <a:endParaRPr b="1" i="0" sz="130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3" name="Google Shape;83;p1" title="Insert Image He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4261" y="4833294"/>
            <a:ext cx="1716949" cy="1716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