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iEs7hd5qvqvvepxyaCXyJoMwzr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941869" y="856775"/>
            <a:ext cx="33087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US" sz="33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 Name</a:t>
            </a:r>
            <a:r>
              <a:rPr b="1" i="0" lang="en-US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b="1" i="0" sz="3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500753" y="1383125"/>
            <a:ext cx="4264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</a:t>
            </a: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Kids N Us </a:t>
            </a:r>
            <a:r>
              <a:rPr b="1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[Location]</a:t>
            </a:r>
            <a:endParaRPr b="1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559225" y="2550175"/>
            <a:ext cx="42648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00" u="none" cap="none" strike="noStrike">
                <a:solidFill>
                  <a:srgbClr val="58585A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US" sz="1900">
                <a:solidFill>
                  <a:srgbClr val="58585A"/>
                </a:solidFill>
                <a:latin typeface="Calibri"/>
                <a:ea typeface="Calibri"/>
                <a:cs typeface="Calibri"/>
                <a:sym typeface="Calibri"/>
              </a:rPr>
              <a:t>Header</a:t>
            </a:r>
            <a:r>
              <a:rPr b="1" i="0" lang="en-US" sz="1900" u="none" cap="none" strike="noStrike">
                <a:solidFill>
                  <a:srgbClr val="58585A"/>
                </a:solidFill>
                <a:latin typeface="Calibri"/>
                <a:ea typeface="Calibri"/>
                <a:cs typeface="Calibri"/>
                <a:sym typeface="Calibri"/>
              </a:rPr>
              <a:t> Text]</a:t>
            </a:r>
            <a:endParaRPr b="1" i="0" sz="1900" u="none" cap="none" strike="noStrike">
              <a:solidFill>
                <a:srgbClr val="58585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922279" y="5442880"/>
            <a:ext cx="2482500" cy="2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50" u="none" cap="none" strike="noStrike">
                <a:solidFill>
                  <a:srgbClr val="58585A"/>
                </a:solidFill>
                <a:latin typeface="Calibri"/>
                <a:ea typeface="Calibri"/>
                <a:cs typeface="Calibri"/>
                <a:sym typeface="Calibri"/>
              </a:rPr>
              <a:t>Call [Enrollment Number] to Enroll</a:t>
            </a:r>
            <a:endParaRPr b="1" i="0" sz="1150" u="none" cap="none" strike="noStrike">
              <a:solidFill>
                <a:srgbClr val="58585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1444240" y="1812725"/>
            <a:ext cx="2845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[Event Location]</a:t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1444240" y="2063126"/>
            <a:ext cx="2845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[Event Date and Times]</a:t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549425" y="2944972"/>
            <a:ext cx="43242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 Details</a:t>
            </a:r>
            <a:r>
              <a:rPr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1" name="Google Shape;81;p1" title="Insert Image Here.png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27308" y="4866306"/>
            <a:ext cx="1677726" cy="1677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