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hs8i7k1KSho/AHpeZ7MMvm378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666077"/>
            <a:ext cx="403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latin typeface="Calibri"/>
                <a:ea typeface="Calibri"/>
                <a:cs typeface="Calibri"/>
                <a:sym typeface="Calibri"/>
              </a:rPr>
              <a:t>Kids N Us </a:t>
            </a:r>
            <a:r>
              <a:rPr b="1" i="0" lang="en-US" sz="1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[Location Name]</a:t>
            </a:r>
            <a:endParaRPr b="1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357881"/>
            <a:ext cx="4278900" cy="388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54"/>
              <a:buFont typeface="Arial"/>
              <a:buNone/>
            </a:pPr>
            <a:r>
              <a:rPr b="1" i="0" lang="en-US" sz="1855" u="none" cap="none" strike="noStrike">
                <a:solidFill>
                  <a:srgbClr val="58585A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1855" u="none" cap="none" strike="noStrike">
              <a:solidFill>
                <a:srgbClr val="58585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23375" y="2880295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33"/>
              <a:buFont typeface="Arial"/>
              <a:buNone/>
            </a:pPr>
            <a:r>
              <a:rPr b="0" i="0" lang="en-US" sz="113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b="0" i="0" sz="113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93833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32510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702074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23367" y="1123497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[Program Name]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906306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0" lang="en-US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Kids N Us difference! </a:t>
            </a:r>
            <a:endParaRPr b="1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