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IsHd5d4BJSePs7TQ/luKlIdhE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941869" y="856775"/>
            <a:ext cx="3308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n-US" sz="33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i="0" lang="en-US" sz="3300" u="sng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Event Name</a:t>
            </a:r>
            <a:r>
              <a:rPr b="1" i="0" lang="en-US" sz="33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33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59620" y="1441992"/>
            <a:ext cx="4264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5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500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Kids Country by BrightPath</a:t>
            </a:r>
            <a:r>
              <a:rPr b="1" i="0" lang="en-US" sz="15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 [Location]</a:t>
            </a:r>
            <a:endParaRPr b="1" i="0" sz="15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39A8CB"/>
                </a:solidFill>
                <a:latin typeface="Calibri"/>
                <a:ea typeface="Calibri"/>
                <a:cs typeface="Calibri"/>
                <a:sym typeface="Calibri"/>
              </a:rPr>
              <a:t>[Header Text]</a:t>
            </a:r>
            <a:endParaRPr b="1" i="0" sz="1600" u="none" cap="none" strike="noStrike">
              <a:solidFill>
                <a:srgbClr val="39A8C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22279" y="5442880"/>
            <a:ext cx="24825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Arial"/>
              <a:buNone/>
            </a:pP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Call </a:t>
            </a:r>
            <a:r>
              <a:rPr b="1" i="0" lang="en-US" sz="1150" u="none" cap="none" strike="noStrike">
                <a:solidFill>
                  <a:srgbClr val="39A8CB"/>
                </a:solidFill>
                <a:latin typeface="Calibri"/>
                <a:ea typeface="Calibri"/>
                <a:cs typeface="Calibri"/>
                <a:sym typeface="Calibri"/>
              </a:rPr>
              <a:t>[Enrollment Number]</a:t>
            </a:r>
            <a:r>
              <a:rPr b="1" i="0" lang="en-US" sz="1150" u="none" cap="none" strike="noStrik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to Enroll</a:t>
            </a:r>
            <a:endParaRPr b="1" i="0" sz="1150" u="none" cap="none" strike="noStrik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44240" y="1812725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[Event Location]</a:t>
            </a:r>
            <a:endParaRPr b="1"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54051" y="2043503"/>
            <a:ext cx="2845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[Event Date and Times]</a:t>
            </a:r>
            <a:endParaRPr b="1"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365F7F"/>
                </a:solidFill>
                <a:latin typeface="Calibri"/>
                <a:ea typeface="Calibri"/>
                <a:cs typeface="Calibri"/>
                <a:sym typeface="Calibri"/>
              </a:rPr>
              <a:t>[Event Details]</a:t>
            </a:r>
            <a:endParaRPr b="0" i="0" sz="1200" u="none" cap="none" strike="noStrike">
              <a:solidFill>
                <a:srgbClr val="365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27308" y="4866306"/>
            <a:ext cx="1677726" cy="1677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