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firstSlideNum="5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750050" cx="54006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iEs7hd5qvqvvepxyaCXyJoMwzr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/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6"/>
          <p:cNvSpPr txBox="1"/>
          <p:nvPr>
            <p:ph idx="1" type="subTitle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4" name="Google Shape;14;p2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/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9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" type="body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9"/>
          <p:cNvSpPr txBox="1"/>
          <p:nvPr>
            <p:ph idx="2" type="body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9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0"/>
          <p:cNvSpPr txBox="1"/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1" type="body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3" name="Google Shape;33;p30"/>
          <p:cNvSpPr txBox="1"/>
          <p:nvPr>
            <p:ph idx="2" type="body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3" type="body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5" name="Google Shape;35;p30"/>
          <p:cNvSpPr txBox="1"/>
          <p:nvPr>
            <p:ph idx="4" type="body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0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0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0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1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1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3"/>
          <p:cNvSpPr txBox="1"/>
          <p:nvPr>
            <p:ph idx="1" type="body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2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indent="-428625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indent="-40005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47" name="Google Shape;47;p33"/>
          <p:cNvSpPr txBox="1"/>
          <p:nvPr>
            <p:ph idx="2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48" name="Google Shape;48;p33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3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3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4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4"/>
          <p:cNvSpPr/>
          <p:nvPr>
            <p:ph idx="2" type="pic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34"/>
          <p:cNvSpPr txBox="1"/>
          <p:nvPr>
            <p:ph idx="1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55" name="Google Shape;55;p34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4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5"/>
          <p:cNvSpPr txBox="1"/>
          <p:nvPr>
            <p:ph idx="1" type="body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3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6"/>
          <p:cNvSpPr txBox="1"/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6"/>
          <p:cNvSpPr txBox="1"/>
          <p:nvPr>
            <p:ph idx="1" type="body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3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b="0" i="0" sz="4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5"/>
          <p:cNvSpPr txBox="1"/>
          <p:nvPr>
            <p:ph idx="1" type="body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625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b="0" i="0" sz="3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7188" lvl="3" marL="1828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7188" lvl="4" marL="22860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7188" lvl="5" marL="27432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88" lvl="6" marL="3200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88" lvl="7" marL="3657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88" lvl="8" marL="4114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/>
        </p:nvSpPr>
        <p:spPr>
          <a:xfrm>
            <a:off x="941869" y="856775"/>
            <a:ext cx="33087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00" u="none" cap="none" strike="noStrike">
                <a:solidFill>
                  <a:srgbClr val="365F7F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US" sz="3300" u="sng">
                <a:solidFill>
                  <a:srgbClr val="365F7F"/>
                </a:solidFill>
                <a:latin typeface="Calibri"/>
                <a:ea typeface="Calibri"/>
                <a:cs typeface="Calibri"/>
                <a:sym typeface="Calibri"/>
              </a:rPr>
              <a:t>Event Name</a:t>
            </a:r>
            <a:r>
              <a:rPr b="1" i="0" lang="en-US" sz="3300" u="none" cap="none" strike="noStrike">
                <a:solidFill>
                  <a:srgbClr val="365F7F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b="1" i="0" sz="3300" u="none" cap="none" strike="noStrike">
              <a:solidFill>
                <a:srgbClr val="365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500753" y="1383125"/>
            <a:ext cx="4264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365F7F"/>
                </a:solidFill>
                <a:latin typeface="Calibri"/>
                <a:ea typeface="Calibri"/>
                <a:cs typeface="Calibri"/>
                <a:sym typeface="Calibri"/>
              </a:rPr>
              <a:t>at </a:t>
            </a:r>
            <a:r>
              <a:rPr b="1" lang="en-US" sz="1600">
                <a:solidFill>
                  <a:srgbClr val="365F7F"/>
                </a:solidFill>
                <a:latin typeface="Calibri"/>
                <a:ea typeface="Calibri"/>
                <a:cs typeface="Calibri"/>
                <a:sym typeface="Calibri"/>
              </a:rPr>
              <a:t>Kid Works </a:t>
            </a:r>
            <a:r>
              <a:rPr b="1" i="0" lang="en-US" sz="1600" u="none" cap="none" strike="noStrike">
                <a:solidFill>
                  <a:srgbClr val="365F7F"/>
                </a:solidFill>
                <a:latin typeface="Calibri"/>
                <a:ea typeface="Calibri"/>
                <a:cs typeface="Calibri"/>
                <a:sym typeface="Calibri"/>
              </a:rPr>
              <a:t>[Location]</a:t>
            </a:r>
            <a:endParaRPr b="1" i="0" sz="1600" u="none" cap="none" strike="noStrike">
              <a:solidFill>
                <a:srgbClr val="365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559225" y="2550175"/>
            <a:ext cx="4264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FF671C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US" sz="1600">
                <a:solidFill>
                  <a:srgbClr val="FF671C"/>
                </a:solidFill>
                <a:latin typeface="Calibri"/>
                <a:ea typeface="Calibri"/>
                <a:cs typeface="Calibri"/>
                <a:sym typeface="Calibri"/>
              </a:rPr>
              <a:t>Header</a:t>
            </a:r>
            <a:r>
              <a:rPr b="1" i="0" lang="en-US" sz="1600" u="none" cap="none" strike="noStrike">
                <a:solidFill>
                  <a:srgbClr val="FF671C"/>
                </a:solidFill>
                <a:latin typeface="Calibri"/>
                <a:ea typeface="Calibri"/>
                <a:cs typeface="Calibri"/>
                <a:sym typeface="Calibri"/>
              </a:rPr>
              <a:t> Text]</a:t>
            </a:r>
            <a:endParaRPr b="1" i="0" sz="1600" u="none" cap="none" strike="noStrike">
              <a:solidFill>
                <a:srgbClr val="FF671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922279" y="5442880"/>
            <a:ext cx="2482500" cy="2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50" u="none" cap="none" strike="noStrik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Call </a:t>
            </a:r>
            <a:r>
              <a:rPr b="1" i="0" lang="en-US" sz="1150" u="none" cap="none" strike="noStrike">
                <a:solidFill>
                  <a:srgbClr val="39A8CB"/>
                </a:solidFill>
                <a:latin typeface="Calibri"/>
                <a:ea typeface="Calibri"/>
                <a:cs typeface="Calibri"/>
                <a:sym typeface="Calibri"/>
              </a:rPr>
              <a:t>[Enrollment Number]</a:t>
            </a:r>
            <a:r>
              <a:rPr b="1" i="0" lang="en-US" sz="1150" u="none" cap="none" strike="noStrik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 to Enroll</a:t>
            </a:r>
            <a:endParaRPr b="1" i="0" sz="1150" u="none" cap="none" strike="noStrik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1444240" y="1842158"/>
            <a:ext cx="284575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365F7F"/>
                </a:solidFill>
                <a:latin typeface="Calibri"/>
                <a:ea typeface="Calibri"/>
                <a:cs typeface="Calibri"/>
                <a:sym typeface="Calibri"/>
              </a:rPr>
              <a:t>[Event Location]</a:t>
            </a:r>
            <a:endParaRPr b="1" i="0" sz="1200" u="none" cap="none" strike="noStrike">
              <a:solidFill>
                <a:srgbClr val="365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1454051" y="2102370"/>
            <a:ext cx="28458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365F7F"/>
                </a:solidFill>
                <a:latin typeface="Calibri"/>
                <a:ea typeface="Calibri"/>
                <a:cs typeface="Calibri"/>
                <a:sym typeface="Calibri"/>
              </a:rPr>
              <a:t>[Event Date and Times]</a:t>
            </a:r>
            <a:endParaRPr b="1" i="0" sz="1200" u="none" cap="none" strike="noStrike">
              <a:solidFill>
                <a:srgbClr val="365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549425" y="2925350"/>
            <a:ext cx="43242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200" u="none" cap="none" strike="noStrike">
                <a:solidFill>
                  <a:srgbClr val="365F7F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lang="en-US" sz="1200">
                <a:solidFill>
                  <a:srgbClr val="365F7F"/>
                </a:solidFill>
                <a:latin typeface="Calibri"/>
                <a:ea typeface="Calibri"/>
                <a:cs typeface="Calibri"/>
                <a:sym typeface="Calibri"/>
              </a:rPr>
              <a:t>Event Details</a:t>
            </a:r>
            <a:r>
              <a:rPr i="0" lang="en-US" sz="1200" u="none" cap="none" strike="noStrike">
                <a:solidFill>
                  <a:srgbClr val="365F7F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i="0" sz="1200" u="none" cap="none" strike="noStrike">
              <a:solidFill>
                <a:srgbClr val="365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1" name="Google Shape;81;p1" title="Insert Image Here.png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27308" y="4866306"/>
            <a:ext cx="1677726" cy="1677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2024-01-30T20:12:10Z</dcterms:created>
  <dc:creator>Clara Reis</dc:creator>
</cp:coreProperties>
</file>