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nywc6aqtQ7WC7Iuq0O4vpskvX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25504"/>
            <a:ext cx="3666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Now Enrolling</a:t>
            </a:r>
            <a:endParaRPr b="1" i="0" sz="28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685699"/>
            <a:ext cx="4036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at Kids Country by BrightPath [Location Name]</a:t>
            </a:r>
            <a:endParaRPr b="1" i="0" sz="18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48203" y="2436370"/>
            <a:ext cx="4278900" cy="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</a:pPr>
            <a:r>
              <a:rPr b="1" i="0" lang="en-US" sz="1455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Headline</a:t>
            </a:r>
            <a:endParaRPr b="1" i="0" sz="1455" u="none" cap="none" strike="noStrike">
              <a:solidFill>
                <a:srgbClr val="36A9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939161"/>
            <a:ext cx="42036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33"/>
              <a:buFont typeface="Arial"/>
              <a:buNone/>
            </a:pPr>
            <a:r>
              <a:rPr b="0" i="0" lang="en-US" sz="1033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918710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30598" y="532510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30597" y="570207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43119"/>
            <a:ext cx="4036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US" sz="230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[Program Name]</a:t>
            </a:r>
            <a:endParaRPr b="1" i="0" sz="2300" u="none" cap="none" strike="noStrike">
              <a:solidFill>
                <a:srgbClr val="36A9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0" y="3945550"/>
            <a:ext cx="5400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Contact us today to learn about </a:t>
            </a:r>
            <a:endParaRPr b="1" i="0" sz="12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n-US" sz="1200">
                <a:solidFill>
                  <a:srgbClr val="275376"/>
                </a:solidFill>
              </a:rPr>
              <a:t>Kids Country by BrightPath</a:t>
            </a:r>
            <a:r>
              <a:rPr b="1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 difference! </a:t>
            </a:r>
            <a:endParaRPr b="1" i="0" sz="12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