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hIsHd5d4BJSePs7TQ/luKlIdhE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941869" y="856775"/>
            <a:ext cx="3308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en-US" sz="3300" u="none" cap="none" strike="noStrike"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i="0" lang="en-US" sz="3300" u="sng" cap="none" strike="noStrike">
                <a:latin typeface="Calibri"/>
                <a:ea typeface="Calibri"/>
                <a:cs typeface="Calibri"/>
                <a:sym typeface="Calibri"/>
              </a:rPr>
              <a:t>Event Name</a:t>
            </a:r>
            <a:r>
              <a:rPr b="1" i="0" lang="en-US" sz="3300" u="none" cap="none" strike="noStrike"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33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59620" y="1441992"/>
            <a:ext cx="42648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500" u="none" cap="none" strike="noStrike"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500">
                <a:latin typeface="Calibri"/>
                <a:ea typeface="Calibri"/>
                <a:cs typeface="Calibri"/>
                <a:sym typeface="Calibri"/>
              </a:rPr>
              <a:t>Birch Tree Academy</a:t>
            </a:r>
            <a:r>
              <a:rPr b="1" i="0" lang="en-US" sz="1500" u="none" cap="none" strike="noStrike">
                <a:latin typeface="Calibri"/>
                <a:ea typeface="Calibri"/>
                <a:cs typeface="Calibri"/>
                <a:sym typeface="Calibri"/>
              </a:rPr>
              <a:t> [Location]</a:t>
            </a:r>
            <a:endParaRPr b="1" i="0" sz="15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9225" y="255017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62A437"/>
                </a:solidFill>
                <a:latin typeface="Calibri"/>
                <a:ea typeface="Calibri"/>
                <a:cs typeface="Calibri"/>
                <a:sym typeface="Calibri"/>
              </a:rPr>
              <a:t>[Header Text]</a:t>
            </a:r>
            <a:endParaRPr b="1" i="0" sz="1600" u="none" cap="none" strike="noStrike">
              <a:solidFill>
                <a:srgbClr val="62A43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873223" y="5550802"/>
            <a:ext cx="24825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b="1" i="0" lang="en-US" sz="1150" u="none" cap="none" strike="noStrik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Call </a:t>
            </a:r>
            <a:r>
              <a:rPr b="1" i="0" lang="en-US" sz="1150" u="none" cap="none" strike="noStrike">
                <a:solidFill>
                  <a:srgbClr val="095800"/>
                </a:solidFill>
                <a:latin typeface="Calibri"/>
                <a:ea typeface="Calibri"/>
                <a:cs typeface="Calibri"/>
                <a:sym typeface="Calibri"/>
              </a:rPr>
              <a:t>[Enrollment Number]</a:t>
            </a:r>
            <a:r>
              <a:rPr b="1" i="0" lang="en-US" sz="1150" u="none" cap="none" strike="noStrik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to Enroll</a:t>
            </a:r>
            <a:endParaRPr b="1" i="0" sz="1150" u="none" cap="none" strike="noStrik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444240" y="1851969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[Event Location]</a:t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54051" y="2102370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[Event Date and Times]</a:t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549425" y="2925350"/>
            <a:ext cx="4324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latin typeface="Calibri"/>
                <a:ea typeface="Calibri"/>
                <a:cs typeface="Calibri"/>
                <a:sym typeface="Calibri"/>
              </a:rPr>
              <a:t>[Event Details]</a:t>
            </a:r>
            <a:endParaRPr b="0" i="0" sz="12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88064" y="4866306"/>
            <a:ext cx="1677726" cy="167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