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firstSlideNum="5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6750050" cx="5400675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6" roundtripDataSignature="AMtx7miEaURofE8xQCY9P0EmI9cyWJ+EW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057400" y="685800"/>
            <a:ext cx="2743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72" name="Google Shape;72;p1:notes"/>
          <p:cNvSpPr/>
          <p:nvPr>
            <p:ph idx="2" type="sldImg"/>
          </p:nvPr>
        </p:nvSpPr>
        <p:spPr>
          <a:xfrm>
            <a:off x="2057400" y="685800"/>
            <a:ext cx="27432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6"/>
          <p:cNvSpPr txBox="1"/>
          <p:nvPr>
            <p:ph type="ctrTitle"/>
          </p:nvPr>
        </p:nvSpPr>
        <p:spPr>
          <a:xfrm>
            <a:off x="405051" y="1104697"/>
            <a:ext cx="4590574" cy="235001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750"/>
              <a:buFont typeface="Calibri"/>
              <a:buNone/>
              <a:defRPr sz="675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6"/>
          <p:cNvSpPr txBox="1"/>
          <p:nvPr>
            <p:ph idx="1" type="subTitle"/>
          </p:nvPr>
        </p:nvSpPr>
        <p:spPr>
          <a:xfrm>
            <a:off x="675085" y="3545338"/>
            <a:ext cx="4050506" cy="1629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/>
            </a:lvl1pPr>
            <a:lvl2pPr lvl="1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sz="2250"/>
            </a:lvl2pPr>
            <a:lvl3pPr lvl="2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sz="2025"/>
            </a:lvl3pPr>
            <a:lvl4pPr lvl="3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4pPr>
            <a:lvl5pPr lvl="4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5pPr>
            <a:lvl6pPr lvl="5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6pPr>
            <a:lvl7pPr lvl="6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7pPr>
            <a:lvl8pPr lvl="7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8pPr>
            <a:lvl9pPr lvl="8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9pPr>
          </a:lstStyle>
          <a:p/>
        </p:txBody>
      </p:sp>
      <p:sp>
        <p:nvSpPr>
          <p:cNvPr id="14" name="Google Shape;14;p26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6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6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8"/>
          <p:cNvSpPr txBox="1"/>
          <p:nvPr>
            <p:ph type="title"/>
          </p:nvPr>
        </p:nvSpPr>
        <p:spPr>
          <a:xfrm>
            <a:off x="368486" y="1682827"/>
            <a:ext cx="4658084" cy="280783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750"/>
              <a:buFont typeface="Calibri"/>
              <a:buNone/>
              <a:defRPr sz="675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8"/>
          <p:cNvSpPr txBox="1"/>
          <p:nvPr>
            <p:ph idx="1" type="body"/>
          </p:nvPr>
        </p:nvSpPr>
        <p:spPr>
          <a:xfrm>
            <a:off x="368486" y="4517227"/>
            <a:ext cx="4658084" cy="14765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2250"/>
              <a:buNone/>
              <a:defRPr sz="225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2025"/>
              <a:buNone/>
              <a:defRPr sz="2025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0" name="Google Shape;20;p28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28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28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9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29"/>
          <p:cNvSpPr txBox="1"/>
          <p:nvPr>
            <p:ph idx="1" type="body"/>
          </p:nvPr>
        </p:nvSpPr>
        <p:spPr>
          <a:xfrm>
            <a:off x="371299" y="1796893"/>
            <a:ext cx="2295287" cy="4282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6" name="Google Shape;26;p29"/>
          <p:cNvSpPr txBox="1"/>
          <p:nvPr>
            <p:ph idx="2" type="body"/>
          </p:nvPr>
        </p:nvSpPr>
        <p:spPr>
          <a:xfrm>
            <a:off x="2734093" y="1796893"/>
            <a:ext cx="2295287" cy="4282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7" name="Google Shape;27;p29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29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29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30"/>
          <p:cNvSpPr txBox="1"/>
          <p:nvPr>
            <p:ph type="title"/>
          </p:nvPr>
        </p:nvSpPr>
        <p:spPr>
          <a:xfrm>
            <a:off x="3720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30"/>
          <p:cNvSpPr txBox="1"/>
          <p:nvPr>
            <p:ph idx="1" type="body"/>
          </p:nvPr>
        </p:nvSpPr>
        <p:spPr>
          <a:xfrm>
            <a:off x="372004" y="1654701"/>
            <a:ext cx="2284739" cy="81094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b="1" sz="27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b="1" sz="2250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b="1" sz="2025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9pPr>
          </a:lstStyle>
          <a:p/>
        </p:txBody>
      </p:sp>
      <p:sp>
        <p:nvSpPr>
          <p:cNvPr id="33" name="Google Shape;33;p30"/>
          <p:cNvSpPr txBox="1"/>
          <p:nvPr>
            <p:ph idx="2" type="body"/>
          </p:nvPr>
        </p:nvSpPr>
        <p:spPr>
          <a:xfrm>
            <a:off x="372004" y="2465643"/>
            <a:ext cx="2284739" cy="36265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4" name="Google Shape;34;p30"/>
          <p:cNvSpPr txBox="1"/>
          <p:nvPr>
            <p:ph idx="3" type="body"/>
          </p:nvPr>
        </p:nvSpPr>
        <p:spPr>
          <a:xfrm>
            <a:off x="2734091" y="1654701"/>
            <a:ext cx="2295991" cy="81094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b="1" sz="27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b="1" sz="2250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b="1" sz="2025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9pPr>
          </a:lstStyle>
          <a:p/>
        </p:txBody>
      </p:sp>
      <p:sp>
        <p:nvSpPr>
          <p:cNvPr id="35" name="Google Shape;35;p30"/>
          <p:cNvSpPr txBox="1"/>
          <p:nvPr>
            <p:ph idx="4" type="body"/>
          </p:nvPr>
        </p:nvSpPr>
        <p:spPr>
          <a:xfrm>
            <a:off x="2734091" y="2465643"/>
            <a:ext cx="2295991" cy="36265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30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30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30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31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31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31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31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33"/>
          <p:cNvSpPr txBox="1"/>
          <p:nvPr>
            <p:ph type="title"/>
          </p:nvPr>
        </p:nvSpPr>
        <p:spPr>
          <a:xfrm>
            <a:off x="372002" y="450005"/>
            <a:ext cx="1741857" cy="15750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33"/>
          <p:cNvSpPr txBox="1"/>
          <p:nvPr>
            <p:ph idx="1" type="body"/>
          </p:nvPr>
        </p:nvSpPr>
        <p:spPr>
          <a:xfrm>
            <a:off x="2295991" y="971884"/>
            <a:ext cx="2734091" cy="47969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572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  <a:defRPr sz="3600"/>
            </a:lvl1pPr>
            <a:lvl2pPr indent="-428625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3150"/>
              <a:buChar char="•"/>
              <a:defRPr sz="3150"/>
            </a:lvl2pPr>
            <a:lvl3pPr indent="-40005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  <a:defRPr sz="2700"/>
            </a:lvl3pPr>
            <a:lvl4pPr indent="-371475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4pPr>
            <a:lvl5pPr indent="-371475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5pPr>
            <a:lvl6pPr indent="-371475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6pPr>
            <a:lvl7pPr indent="-371475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7pPr>
            <a:lvl8pPr indent="-371475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8pPr>
            <a:lvl9pPr indent="-371475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9pPr>
          </a:lstStyle>
          <a:p/>
        </p:txBody>
      </p:sp>
      <p:sp>
        <p:nvSpPr>
          <p:cNvPr id="47" name="Google Shape;47;p33"/>
          <p:cNvSpPr txBox="1"/>
          <p:nvPr>
            <p:ph idx="2" type="body"/>
          </p:nvPr>
        </p:nvSpPr>
        <p:spPr>
          <a:xfrm>
            <a:off x="372002" y="2025015"/>
            <a:ext cx="1741857" cy="37515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sz="1575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9pPr>
          </a:lstStyle>
          <a:p/>
        </p:txBody>
      </p:sp>
      <p:sp>
        <p:nvSpPr>
          <p:cNvPr id="48" name="Google Shape;48;p33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33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33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34"/>
          <p:cNvSpPr txBox="1"/>
          <p:nvPr>
            <p:ph type="title"/>
          </p:nvPr>
        </p:nvSpPr>
        <p:spPr>
          <a:xfrm>
            <a:off x="372002" y="450005"/>
            <a:ext cx="1741857" cy="15750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34"/>
          <p:cNvSpPr/>
          <p:nvPr>
            <p:ph idx="2" type="pic"/>
          </p:nvPr>
        </p:nvSpPr>
        <p:spPr>
          <a:xfrm>
            <a:off x="2295991" y="971884"/>
            <a:ext cx="2734091" cy="4796910"/>
          </a:xfrm>
          <a:prstGeom prst="rect">
            <a:avLst/>
          </a:prstGeom>
          <a:noFill/>
          <a:ln>
            <a:noFill/>
          </a:ln>
        </p:spPr>
      </p:sp>
      <p:sp>
        <p:nvSpPr>
          <p:cNvPr id="54" name="Google Shape;54;p34"/>
          <p:cNvSpPr txBox="1"/>
          <p:nvPr>
            <p:ph idx="1" type="body"/>
          </p:nvPr>
        </p:nvSpPr>
        <p:spPr>
          <a:xfrm>
            <a:off x="372002" y="2025015"/>
            <a:ext cx="1741857" cy="37515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sz="1575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9pPr>
          </a:lstStyle>
          <a:p/>
        </p:txBody>
      </p:sp>
      <p:sp>
        <p:nvSpPr>
          <p:cNvPr id="55" name="Google Shape;55;p34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34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34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35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35"/>
          <p:cNvSpPr txBox="1"/>
          <p:nvPr>
            <p:ph idx="1" type="body"/>
          </p:nvPr>
        </p:nvSpPr>
        <p:spPr>
          <a:xfrm rot="5400000">
            <a:off x="558920" y="1609269"/>
            <a:ext cx="4282844" cy="46580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1" name="Google Shape;61;p35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35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35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36"/>
          <p:cNvSpPr txBox="1"/>
          <p:nvPr>
            <p:ph type="title"/>
          </p:nvPr>
        </p:nvSpPr>
        <p:spPr>
          <a:xfrm rot="5400000">
            <a:off x="1586940" y="2637295"/>
            <a:ext cx="5720357" cy="11645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36"/>
          <p:cNvSpPr txBox="1"/>
          <p:nvPr>
            <p:ph idx="1" type="body"/>
          </p:nvPr>
        </p:nvSpPr>
        <p:spPr>
          <a:xfrm rot="5400000">
            <a:off x="-775853" y="1506530"/>
            <a:ext cx="5720357" cy="34260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36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36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36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0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5"/>
          <p:cNvSpPr txBox="1"/>
          <p:nvPr>
            <p:ph type="title"/>
          </p:nvPr>
        </p:nvSpPr>
        <p:spPr>
          <a:xfrm>
            <a:off x="371300" y="359382"/>
            <a:ext cx="4658084" cy="13046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50"/>
              <a:buFont typeface="Calibri"/>
              <a:buNone/>
              <a:defRPr b="0" i="0" sz="49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25"/>
          <p:cNvSpPr txBox="1"/>
          <p:nvPr>
            <p:ph idx="1" type="body"/>
          </p:nvPr>
        </p:nvSpPr>
        <p:spPr>
          <a:xfrm>
            <a:off x="371300" y="1796893"/>
            <a:ext cx="4658084" cy="42828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28625" lvl="0" marL="457200" marR="0" rtl="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3150"/>
              <a:buFont typeface="Arial"/>
              <a:buChar char="•"/>
              <a:defRPr b="0" i="0" sz="31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0050" lvl="1" marL="9144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71475" lvl="2" marL="13716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Font typeface="Arial"/>
              <a:buChar char="•"/>
              <a:defRPr b="0" i="0" sz="22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7188" lvl="3" marL="18288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7188" lvl="4" marL="22860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7188" lvl="5" marL="27432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7188" lvl="6" marL="32004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7188" lvl="7" marL="36576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7188" lvl="8" marL="41148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5"/>
          <p:cNvSpPr txBox="1"/>
          <p:nvPr>
            <p:ph idx="10" type="dt"/>
          </p:nvPr>
        </p:nvSpPr>
        <p:spPr>
          <a:xfrm>
            <a:off x="371299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5"/>
          <p:cNvSpPr txBox="1"/>
          <p:nvPr>
            <p:ph idx="11" type="ftr"/>
          </p:nvPr>
        </p:nvSpPr>
        <p:spPr>
          <a:xfrm>
            <a:off x="1788973" y="6256297"/>
            <a:ext cx="1822730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5"/>
          <p:cNvSpPr txBox="1"/>
          <p:nvPr>
            <p:ph idx="12" type="sldNum"/>
          </p:nvPr>
        </p:nvSpPr>
        <p:spPr>
          <a:xfrm>
            <a:off x="3814228" y="6256297"/>
            <a:ext cx="1215152" cy="3593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"/>
          <p:cNvSpPr txBox="1"/>
          <p:nvPr/>
        </p:nvSpPr>
        <p:spPr>
          <a:xfrm>
            <a:off x="3259668" y="890657"/>
            <a:ext cx="1507065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20XX</a:t>
            </a:r>
            <a:endParaRPr b="0" i="0" sz="4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" name="Google Shape;75;p1"/>
          <p:cNvSpPr txBox="1"/>
          <p:nvPr/>
        </p:nvSpPr>
        <p:spPr>
          <a:xfrm>
            <a:off x="529839" y="817542"/>
            <a:ext cx="4324200" cy="630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500" u="none" cap="none" strike="noStrike">
                <a:solidFill>
                  <a:srgbClr val="8555A5"/>
                </a:solidFill>
              </a:rPr>
              <a:t>[</a:t>
            </a:r>
            <a:r>
              <a:rPr b="1" lang="en-US" sz="3500" u="sng">
                <a:solidFill>
                  <a:srgbClr val="8555A5"/>
                </a:solidFill>
              </a:rPr>
              <a:t>Event Name</a:t>
            </a:r>
            <a:r>
              <a:rPr b="1" i="0" lang="en-US" sz="3500" u="none" cap="none" strike="noStrike">
                <a:solidFill>
                  <a:srgbClr val="8555A5"/>
                </a:solidFill>
              </a:rPr>
              <a:t>]</a:t>
            </a:r>
            <a:endParaRPr b="1" i="0" sz="3500" u="none" cap="none" strike="noStrike">
              <a:solidFill>
                <a:srgbClr val="8555A5"/>
              </a:solidFill>
            </a:endParaRPr>
          </a:p>
        </p:txBody>
      </p:sp>
      <p:sp>
        <p:nvSpPr>
          <p:cNvPr id="76" name="Google Shape;76;p1"/>
          <p:cNvSpPr txBox="1"/>
          <p:nvPr/>
        </p:nvSpPr>
        <p:spPr>
          <a:xfrm>
            <a:off x="682177" y="1383129"/>
            <a:ext cx="4036200" cy="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700" u="none" cap="none" strike="noStrike">
                <a:solidFill>
                  <a:srgbClr val="39A8CB"/>
                </a:solidFill>
                <a:latin typeface="Arial"/>
                <a:ea typeface="Arial"/>
                <a:cs typeface="Arial"/>
                <a:sym typeface="Arial"/>
              </a:rPr>
              <a:t>at </a:t>
            </a:r>
            <a:r>
              <a:rPr b="1" lang="en-US" sz="1700">
                <a:solidFill>
                  <a:srgbClr val="39A8CB"/>
                </a:solidFill>
              </a:rPr>
              <a:t>Alphabet Academy </a:t>
            </a:r>
            <a:r>
              <a:rPr b="1" i="0" lang="en-US" sz="1700" u="none" cap="none" strike="noStrike">
                <a:solidFill>
                  <a:srgbClr val="39A8CB"/>
                </a:solidFill>
                <a:latin typeface="Arial"/>
                <a:ea typeface="Arial"/>
                <a:cs typeface="Arial"/>
                <a:sym typeface="Arial"/>
              </a:rPr>
              <a:t>[Location]</a:t>
            </a:r>
            <a:endParaRPr b="1" i="0" sz="1700" u="none" cap="none" strike="noStrike">
              <a:solidFill>
                <a:srgbClr val="39A8CB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" name="Google Shape;77;p1"/>
          <p:cNvSpPr txBox="1"/>
          <p:nvPr/>
        </p:nvSpPr>
        <p:spPr>
          <a:xfrm>
            <a:off x="559225" y="2550175"/>
            <a:ext cx="42648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00" u="none" cap="none" strike="noStrike">
                <a:solidFill>
                  <a:srgbClr val="FF9900"/>
                </a:solidFill>
              </a:rPr>
              <a:t>[</a:t>
            </a:r>
            <a:r>
              <a:rPr b="1" lang="en-US" sz="1600">
                <a:solidFill>
                  <a:srgbClr val="FF9900"/>
                </a:solidFill>
              </a:rPr>
              <a:t>Header</a:t>
            </a:r>
            <a:r>
              <a:rPr b="1" i="0" lang="en-US" sz="1600" u="none" cap="none" strike="noStrike">
                <a:solidFill>
                  <a:srgbClr val="FF9900"/>
                </a:solidFill>
              </a:rPr>
              <a:t> Text]</a:t>
            </a:r>
            <a:endParaRPr b="1" i="0" sz="1600" u="none" cap="none" strike="noStrike">
              <a:solidFill>
                <a:srgbClr val="FF9900"/>
              </a:solidFill>
            </a:endParaRPr>
          </a:p>
        </p:txBody>
      </p:sp>
      <p:sp>
        <p:nvSpPr>
          <p:cNvPr id="78" name="Google Shape;78;p1"/>
          <p:cNvSpPr txBox="1"/>
          <p:nvPr/>
        </p:nvSpPr>
        <p:spPr>
          <a:xfrm>
            <a:off x="941901" y="5325146"/>
            <a:ext cx="2482500" cy="25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50" u="none" cap="none" strike="noStrike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rPr>
              <a:t>Call </a:t>
            </a:r>
            <a:r>
              <a:rPr b="1" i="0" lang="en-US" sz="1050" u="none" cap="none" strike="noStrike">
                <a:solidFill>
                  <a:srgbClr val="8555A5"/>
                </a:solidFill>
                <a:latin typeface="Arial"/>
                <a:ea typeface="Arial"/>
                <a:cs typeface="Arial"/>
                <a:sym typeface="Arial"/>
              </a:rPr>
              <a:t>[Enrollment Number]</a:t>
            </a:r>
            <a:r>
              <a:rPr b="1" i="0" lang="en-US" sz="1050" u="none" cap="none" strike="noStrike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rPr>
              <a:t> to Enroll</a:t>
            </a:r>
            <a:endParaRPr b="1" i="0" sz="1050" u="none" cap="none" strike="noStrike">
              <a:solidFill>
                <a:srgbClr val="43434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" name="Google Shape;79;p1"/>
          <p:cNvSpPr txBox="1"/>
          <p:nvPr/>
        </p:nvSpPr>
        <p:spPr>
          <a:xfrm>
            <a:off x="1444240" y="1842158"/>
            <a:ext cx="2845750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 u="none" cap="none" strike="noStrike">
                <a:solidFill>
                  <a:srgbClr val="222D67"/>
                </a:solidFill>
                <a:latin typeface="Arial"/>
                <a:ea typeface="Arial"/>
                <a:cs typeface="Arial"/>
                <a:sym typeface="Arial"/>
              </a:rPr>
              <a:t>[Event Location]</a:t>
            </a:r>
            <a:endParaRPr b="1" i="0" sz="1200" u="none" cap="none" strike="noStrike">
              <a:solidFill>
                <a:srgbClr val="222D67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p1"/>
          <p:cNvSpPr txBox="1"/>
          <p:nvPr/>
        </p:nvSpPr>
        <p:spPr>
          <a:xfrm>
            <a:off x="1444240" y="2072937"/>
            <a:ext cx="2845750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200" u="none" cap="none" strike="noStrike">
                <a:solidFill>
                  <a:srgbClr val="222D67"/>
                </a:solidFill>
                <a:latin typeface="Arial"/>
                <a:ea typeface="Arial"/>
                <a:cs typeface="Arial"/>
                <a:sym typeface="Arial"/>
              </a:rPr>
              <a:t>[Event Date and Times]</a:t>
            </a:r>
            <a:endParaRPr b="1" i="0" sz="1200" u="none" cap="none" strike="noStrike">
              <a:solidFill>
                <a:srgbClr val="222D67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" name="Google Shape;81;p1"/>
          <p:cNvSpPr txBox="1"/>
          <p:nvPr/>
        </p:nvSpPr>
        <p:spPr>
          <a:xfrm>
            <a:off x="549425" y="2925350"/>
            <a:ext cx="43242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222D67"/>
                </a:solidFill>
                <a:latin typeface="Arial"/>
                <a:ea typeface="Arial"/>
                <a:cs typeface="Arial"/>
                <a:sym typeface="Arial"/>
              </a:rPr>
              <a:t>[</a:t>
            </a:r>
            <a:r>
              <a:rPr lang="en-US" sz="1200">
                <a:solidFill>
                  <a:srgbClr val="222D67"/>
                </a:solidFill>
              </a:rPr>
              <a:t>Event Details</a:t>
            </a:r>
            <a:r>
              <a:rPr b="0" i="0" lang="en-US" sz="1200" u="none" cap="none" strike="noStrike">
                <a:solidFill>
                  <a:srgbClr val="222D67"/>
                </a:solidFill>
                <a:latin typeface="Arial"/>
                <a:ea typeface="Arial"/>
                <a:cs typeface="Arial"/>
                <a:sym typeface="Arial"/>
              </a:rPr>
              <a:t>]</a:t>
            </a:r>
            <a:endParaRPr b="0" i="0" sz="1200" u="none" cap="none" strike="noStrike">
              <a:solidFill>
                <a:srgbClr val="222D67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2" name="Google Shape;82;p1" title="Insert Image Here.png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397878" y="4817247"/>
            <a:ext cx="1739575" cy="17395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2024-01-30T20:12:10Z</dcterms:created>
  <dc:creator>Clara Reis</dc:creator>
</cp:coreProperties>
</file>