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17A6CC"/>
                </a:solidFill>
                <a:latin typeface="Arial"/>
                <a:ea typeface="Arial"/>
                <a:cs typeface="Arial"/>
                <a:sym typeface="Arial"/>
              </a:rPr>
              <a:t>[Now Enrolling]</a:t>
            </a:r>
            <a:endParaRPr b="0" i="0" sz="3200" u="none" cap="none" strike="noStrike">
              <a:solidFill>
                <a:srgbClr val="17A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528721"/>
            <a:ext cx="4036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17A6CC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800">
                <a:solidFill>
                  <a:srgbClr val="17A6CC"/>
                </a:solidFill>
              </a:rPr>
              <a:t>Alphabet Academy </a:t>
            </a:r>
            <a:r>
              <a:rPr b="1" i="0" lang="en-US" sz="1800" u="none" cap="none" strike="noStrike">
                <a:solidFill>
                  <a:srgbClr val="17A6CC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800" u="none" cap="none" strike="noStrike">
              <a:solidFill>
                <a:srgbClr val="17A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48203" y="2043925"/>
            <a:ext cx="4278900" cy="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5">
                <a:solidFill>
                  <a:srgbClr val="8355A4"/>
                </a:solidFill>
              </a:rPr>
              <a:t>Headline</a:t>
            </a:r>
            <a:endParaRPr b="1" i="0" sz="1455" u="none" cap="none" strike="noStrike">
              <a:solidFill>
                <a:srgbClr val="8355A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419171"/>
            <a:ext cx="42057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33">
                <a:solidFill>
                  <a:srgbClr val="275376"/>
                </a:solidFill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30597" y="482059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30598" y="506020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30597" y="528019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17A6CC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to Enroll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52801" y="1045008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b="1" lang="en-US" sz="2400">
                <a:solidFill>
                  <a:srgbClr val="275376"/>
                </a:solidFill>
              </a:rPr>
              <a:t>Program Name</a:t>
            </a:r>
            <a:r>
              <a:rPr b="1" i="0" lang="en-US" sz="24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1" i="0" sz="24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548214" y="3945544"/>
            <a:ext cx="4327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8355A4"/>
                </a:solidFill>
              </a:rPr>
              <a:t>Contact us today to learn about </a:t>
            </a:r>
            <a:endParaRPr b="1" sz="1200">
              <a:solidFill>
                <a:srgbClr val="8355A4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8355A4"/>
                </a:solidFill>
              </a:rPr>
              <a:t>the Alphabet Academy difference! </a:t>
            </a:r>
            <a:endParaRPr b="1" i="0" sz="1200" u="none" cap="none" strike="noStrike">
              <a:solidFill>
                <a:srgbClr val="8355A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68449" y="4803461"/>
            <a:ext cx="1772966" cy="1772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