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vz4wle7cywpC0GhAiiHUL/0ic4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