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2599975" cx="10080625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g8FjX/tK0kU3JefnVuKGo0tK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56526a5b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fa56526a5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96C13D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96C1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56526a5b_0_21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fa56526a5b_0_21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fa56526a5b_0_21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fa56526a5b_0_21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fa56526a5b_0_21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