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xPZc0zDOfCcdoTwHU8binn84B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F69D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A53165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A53165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A53165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A531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