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yJ9Mr9oJsAE4cNJmNz9HC3RHk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11" Type="http://schemas.openxmlformats.org/officeDocument/2006/relationships/image" Target="../media/image1.png"/><Relationship Id="rId10" Type="http://schemas.openxmlformats.org/officeDocument/2006/relationships/image" Target="../media/image5.png"/><Relationship Id="rId9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image" Target="../media/image6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489476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at BrightPath [Location]</a:t>
            </a:r>
            <a:endParaRPr b="1" i="0" sz="1700" u="none" cap="none" strike="noStrike">
              <a:solidFill>
                <a:srgbClr val="36A9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014492"/>
            <a:ext cx="42789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5">
                <a:solidFill>
                  <a:srgbClr val="F99D20"/>
                </a:solidFill>
              </a:rPr>
              <a:t>Headline</a:t>
            </a:r>
            <a:endParaRPr b="1" i="0" sz="1355" u="none" cap="none" strike="noStrike">
              <a:solidFill>
                <a:srgbClr val="F99D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311249"/>
            <a:ext cx="4205700" cy="7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rgbClr val="275376"/>
                </a:solidFill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033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30597" y="48500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40409" y="5079831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40408" y="528019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[Enrollment Number] 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4">
            <a:alphaModFix/>
          </a:blip>
          <a:srcRect b="16337" l="20296" r="18125" t="11746"/>
          <a:stretch/>
        </p:blipFill>
        <p:spPr>
          <a:xfrm>
            <a:off x="925195" y="3194595"/>
            <a:ext cx="350102" cy="490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"/>
          <p:cNvPicPr preferRelativeResize="0"/>
          <p:nvPr/>
        </p:nvPicPr>
        <p:blipFill rotWithShape="1">
          <a:blip r:embed="rId5">
            <a:alphaModFix/>
          </a:blip>
          <a:srcRect b="7070" l="7723" r="8586" t="11525"/>
          <a:stretch/>
        </p:blipFill>
        <p:spPr>
          <a:xfrm>
            <a:off x="3240225" y="3192271"/>
            <a:ext cx="386428" cy="524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"/>
          <p:cNvPicPr preferRelativeResize="0"/>
          <p:nvPr/>
        </p:nvPicPr>
        <p:blipFill rotWithShape="1">
          <a:blip r:embed="rId6">
            <a:alphaModFix/>
          </a:blip>
          <a:srcRect b="10664" l="11815" r="14880" t="7182"/>
          <a:stretch/>
        </p:blipFill>
        <p:spPr>
          <a:xfrm>
            <a:off x="3621867" y="3169114"/>
            <a:ext cx="364660" cy="56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6131" l="9567" r="11348" t="9206"/>
          <a:stretch/>
        </p:blipFill>
        <p:spPr>
          <a:xfrm>
            <a:off x="4073620" y="3202837"/>
            <a:ext cx="401866" cy="52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8">
            <a:alphaModFix/>
          </a:blip>
          <a:srcRect b="10937" l="9991" r="8375" t="14303"/>
          <a:stretch/>
        </p:blipFill>
        <p:spPr>
          <a:xfrm>
            <a:off x="2745023" y="3219592"/>
            <a:ext cx="419449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9">
            <a:alphaModFix/>
          </a:blip>
          <a:srcRect b="6942" l="14019" r="10198" t="10729"/>
          <a:stretch/>
        </p:blipFill>
        <p:spPr>
          <a:xfrm>
            <a:off x="2313713" y="3209052"/>
            <a:ext cx="350480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10">
            <a:alphaModFix/>
          </a:blip>
          <a:srcRect b="7640" l="4016" r="8000" t="11885"/>
          <a:stretch/>
        </p:blipFill>
        <p:spPr>
          <a:xfrm>
            <a:off x="1781853" y="3232165"/>
            <a:ext cx="441661" cy="49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11">
            <a:alphaModFix/>
          </a:blip>
          <a:srcRect b="9661" l="12977" r="13013" t="16896"/>
          <a:stretch/>
        </p:blipFill>
        <p:spPr>
          <a:xfrm>
            <a:off x="1326149" y="3231466"/>
            <a:ext cx="380212" cy="47394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567828" y="3739432"/>
            <a:ext cx="3666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Delete icons that do not apply, adjust and delete this text.</a:t>
            </a:r>
            <a:endParaRPr b="0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52801" y="1045008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b="1" lang="en-US" sz="2400">
                <a:solidFill>
                  <a:srgbClr val="275376"/>
                </a:solidFill>
              </a:rPr>
              <a:t>Program Name</a:t>
            </a:r>
            <a:r>
              <a:rPr b="1" i="0" lang="en-US" sz="24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1" i="0" sz="24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65196" y="4082903"/>
            <a:ext cx="2670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75376"/>
                </a:solidFill>
              </a:rPr>
              <a:t>Contact us today to learn about </a:t>
            </a:r>
            <a:endParaRPr b="1" sz="1100">
              <a:solidFill>
                <a:srgbClr val="27537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rgbClr val="275376"/>
                </a:solidFill>
              </a:rPr>
              <a:t>the BrightPath difference! </a:t>
            </a:r>
            <a:endParaRPr b="1" i="0" sz="11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