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5" strictFirstAndLastChars="0" embedTrueType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5400675" cy="6750050"/>
  <p:notesSz cx="6858000" cy="9144000"/>
  <p:embeddedFontLst>
    <p:embeddedFont>
      <p:font typeface="Aptos Black" panose="020B0004020202020204" pitchFamily="34" charset="0"/>
      <p:bold r:id="rId4"/>
      <p:boldItalic r:id="rId5"/>
    </p:embeddedFont>
    <p:embeddedFont>
      <p:font typeface="Aptos ExtraBold" panose="020B0004020202020204" pitchFamily="34" charset="0"/>
      <p:bold r:id="rId6"/>
      <p:boldItalic r:id="rId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9" roundtripDataSignature="AMtx7mjJWg5i0reFZOp3xYMCVudl8d1BX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6A9E0"/>
    <a:srgbClr val="275376"/>
    <a:srgbClr val="F99D20"/>
    <a:srgbClr val="AFD4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247C391-BD6E-49B7-AC94-79BF2E1DFFDA}" v="4" dt="2026-06-05T16:49:04.07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8869" autoAdjust="0"/>
    <p:restoredTop sz="94404" autoAdjust="0"/>
  </p:normalViewPr>
  <p:slideViewPr>
    <p:cSldViewPr snapToGrid="0">
      <p:cViewPr varScale="1">
        <p:scale>
          <a:sx n="112" d="100"/>
          <a:sy n="112" d="100"/>
        </p:scale>
        <p:origin x="213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34" Type="http://schemas.microsoft.com/office/2016/11/relationships/changesInfo" Target="changesInfos/changesInfo1.xml"/><Relationship Id="rId7" Type="http://schemas.openxmlformats.org/officeDocument/2006/relationships/font" Target="fonts/font4.fntdata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29" Type="http://customschemas.google.com/relationships/presentationmetadata" Target="metadata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32" Type="http://schemas.openxmlformats.org/officeDocument/2006/relationships/theme" Target="theme/theme1.xml"/><Relationship Id="rId5" Type="http://schemas.openxmlformats.org/officeDocument/2006/relationships/font" Target="fonts/font2.fntdata"/><Relationship Id="rId31" Type="http://schemas.openxmlformats.org/officeDocument/2006/relationships/viewProps" Target="viewProps.xml"/><Relationship Id="rId4" Type="http://schemas.openxmlformats.org/officeDocument/2006/relationships/font" Target="fonts/font1.fntdata"/><Relationship Id="rId30" Type="http://schemas.openxmlformats.org/officeDocument/2006/relationships/presProps" Target="presProps.xml"/><Relationship Id="rId35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atyani Rouse" userId="5bffbf02-bba0-4d62-9ab0-94fe36e7c668" providerId="ADAL" clId="{8AAA4DF2-AF5B-43AB-951E-4C7EA71A9B4F}"/>
    <pc:docChg chg="custSel modSld">
      <pc:chgData name="Tatyani Rouse" userId="5bffbf02-bba0-4d62-9ab0-94fe36e7c668" providerId="ADAL" clId="{8AAA4DF2-AF5B-43AB-951E-4C7EA71A9B4F}" dt="2026-06-05T16:56:01.529" v="254" actId="34135"/>
      <pc:docMkLst>
        <pc:docMk/>
      </pc:docMkLst>
      <pc:sldChg chg="addSp delSp modSp mod setBg">
        <pc:chgData name="Tatyani Rouse" userId="5bffbf02-bba0-4d62-9ab0-94fe36e7c668" providerId="ADAL" clId="{8AAA4DF2-AF5B-43AB-951E-4C7EA71A9B4F}" dt="2026-06-05T16:56:01.529" v="254" actId="34135"/>
        <pc:sldMkLst>
          <pc:docMk/>
          <pc:sldMk cId="0" sldId="256"/>
        </pc:sldMkLst>
        <pc:spChg chg="add mod">
          <ac:chgData name="Tatyani Rouse" userId="5bffbf02-bba0-4d62-9ab0-94fe36e7c668" providerId="ADAL" clId="{8AAA4DF2-AF5B-43AB-951E-4C7EA71A9B4F}" dt="2026-06-05T16:55:41.614" v="251" actId="34135"/>
          <ac:spMkLst>
            <pc:docMk/>
            <pc:sldMk cId="0" sldId="256"/>
            <ac:spMk id="3" creationId="{2A531F95-81AF-9760-17A4-CA98D76D3FAE}"/>
          </ac:spMkLst>
        </pc:spChg>
        <pc:spChg chg="mod">
          <ac:chgData name="Tatyani Rouse" userId="5bffbf02-bba0-4d62-9ab0-94fe36e7c668" providerId="ADAL" clId="{8AAA4DF2-AF5B-43AB-951E-4C7EA71A9B4F}" dt="2026-06-05T16:46:24.510" v="144" actId="34135"/>
          <ac:spMkLst>
            <pc:docMk/>
            <pc:sldMk cId="0" sldId="256"/>
            <ac:spMk id="4" creationId="{87CF14EF-F94D-56B0-0916-64C2A4EA563F}"/>
          </ac:spMkLst>
        </pc:spChg>
        <pc:spChg chg="mod">
          <ac:chgData name="Tatyani Rouse" userId="5bffbf02-bba0-4d62-9ab0-94fe36e7c668" providerId="ADAL" clId="{8AAA4DF2-AF5B-43AB-951E-4C7EA71A9B4F}" dt="2026-06-05T16:46:50.870" v="162" actId="34135"/>
          <ac:spMkLst>
            <pc:docMk/>
            <pc:sldMk cId="0" sldId="256"/>
            <ac:spMk id="5" creationId="{EA66E3E1-F657-7180-7F43-69550280695F}"/>
          </ac:spMkLst>
        </pc:spChg>
        <pc:spChg chg="mod">
          <ac:chgData name="Tatyani Rouse" userId="5bffbf02-bba0-4d62-9ab0-94fe36e7c668" providerId="ADAL" clId="{8AAA4DF2-AF5B-43AB-951E-4C7EA71A9B4F}" dt="2026-06-05T16:55:47.657" v="253" actId="34135"/>
          <ac:spMkLst>
            <pc:docMk/>
            <pc:sldMk cId="0" sldId="256"/>
            <ac:spMk id="6" creationId="{A54C8F40-740F-E3E6-F5F7-B7E2DEAF26CF}"/>
          </ac:spMkLst>
        </pc:spChg>
        <pc:spChg chg="del mod">
          <ac:chgData name="Tatyani Rouse" userId="5bffbf02-bba0-4d62-9ab0-94fe36e7c668" providerId="ADAL" clId="{8AAA4DF2-AF5B-43AB-951E-4C7EA71A9B4F}" dt="2026-06-05T16:44:53.995" v="71" actId="478"/>
          <ac:spMkLst>
            <pc:docMk/>
            <pc:sldMk cId="0" sldId="256"/>
            <ac:spMk id="7" creationId="{B4DAC83A-6610-52FC-9FE7-8C7035B6D0C7}"/>
          </ac:spMkLst>
        </pc:spChg>
        <pc:spChg chg="mod">
          <ac:chgData name="Tatyani Rouse" userId="5bffbf02-bba0-4d62-9ab0-94fe36e7c668" providerId="ADAL" clId="{8AAA4DF2-AF5B-43AB-951E-4C7EA71A9B4F}" dt="2026-06-05T16:55:38.963" v="250" actId="34135"/>
          <ac:spMkLst>
            <pc:docMk/>
            <pc:sldMk cId="0" sldId="256"/>
            <ac:spMk id="8" creationId="{D7CB9BEF-FBA8-9A03-21AD-05B22B0D2B6F}"/>
          </ac:spMkLst>
        </pc:spChg>
        <pc:spChg chg="del mod">
          <ac:chgData name="Tatyani Rouse" userId="5bffbf02-bba0-4d62-9ab0-94fe36e7c668" providerId="ADAL" clId="{8AAA4DF2-AF5B-43AB-951E-4C7EA71A9B4F}" dt="2026-06-05T16:54:44.448" v="207" actId="478"/>
          <ac:spMkLst>
            <pc:docMk/>
            <pc:sldMk cId="0" sldId="256"/>
            <ac:spMk id="9" creationId="{36E05825-921C-0608-39BC-FD7C65A0AA34}"/>
          </ac:spMkLst>
        </pc:spChg>
        <pc:spChg chg="del mod">
          <ac:chgData name="Tatyani Rouse" userId="5bffbf02-bba0-4d62-9ab0-94fe36e7c668" providerId="ADAL" clId="{8AAA4DF2-AF5B-43AB-951E-4C7EA71A9B4F}" dt="2026-06-05T16:54:48.598" v="209" actId="478"/>
          <ac:spMkLst>
            <pc:docMk/>
            <pc:sldMk cId="0" sldId="256"/>
            <ac:spMk id="10" creationId="{546A7B3C-A190-9FE9-E6C0-6BA65A78280D}"/>
          </ac:spMkLst>
        </pc:spChg>
        <pc:spChg chg="mod">
          <ac:chgData name="Tatyani Rouse" userId="5bffbf02-bba0-4d62-9ab0-94fe36e7c668" providerId="ADAL" clId="{8AAA4DF2-AF5B-43AB-951E-4C7EA71A9B4F}" dt="2026-06-05T16:56:01.529" v="254" actId="34135"/>
          <ac:spMkLst>
            <pc:docMk/>
            <pc:sldMk cId="0" sldId="256"/>
            <ac:spMk id="11" creationId="{EE523E3E-F995-D3AE-CCAE-FB7160E0D812}"/>
          </ac:spMkLst>
        </pc:spChg>
        <pc:spChg chg="add mod">
          <ac:chgData name="Tatyani Rouse" userId="5bffbf02-bba0-4d62-9ab0-94fe36e7c668" providerId="ADAL" clId="{8AAA4DF2-AF5B-43AB-951E-4C7EA71A9B4F}" dt="2026-06-05T16:55:44.689" v="252" actId="34135"/>
          <ac:spMkLst>
            <pc:docMk/>
            <pc:sldMk cId="0" sldId="256"/>
            <ac:spMk id="12" creationId="{D1D7C4A8-306E-D1E9-D153-F26C0EA21277}"/>
          </ac:spMkLst>
        </pc:spChg>
        <pc:spChg chg="mod">
          <ac:chgData name="Tatyani Rouse" userId="5bffbf02-bba0-4d62-9ab0-94fe36e7c668" providerId="ADAL" clId="{8AAA4DF2-AF5B-43AB-951E-4C7EA71A9B4F}" dt="2026-06-05T16:44:31.989" v="60" actId="1036"/>
          <ac:spMkLst>
            <pc:docMk/>
            <pc:sldMk cId="0" sldId="256"/>
            <ac:spMk id="28" creationId="{CF1DC398-1E92-82FD-4E26-2F8D80BD6165}"/>
          </ac:spMkLst>
        </pc:spChg>
        <pc:picChg chg="mod">
          <ac:chgData name="Tatyani Rouse" userId="5bffbf02-bba0-4d62-9ab0-94fe36e7c668" providerId="ADAL" clId="{8AAA4DF2-AF5B-43AB-951E-4C7EA71A9B4F}" dt="2026-06-05T16:44:31.989" v="60" actId="1036"/>
          <ac:picMkLst>
            <pc:docMk/>
            <pc:sldMk cId="0" sldId="256"/>
            <ac:picMk id="13" creationId="{9EC787FC-3FE5-14CA-7628-DA1578AB3278}"/>
          </ac:picMkLst>
        </pc:picChg>
        <pc:picChg chg="mod">
          <ac:chgData name="Tatyani Rouse" userId="5bffbf02-bba0-4d62-9ab0-94fe36e7c668" providerId="ADAL" clId="{8AAA4DF2-AF5B-43AB-951E-4C7EA71A9B4F}" dt="2026-06-05T16:44:38.410" v="62" actId="1037"/>
          <ac:picMkLst>
            <pc:docMk/>
            <pc:sldMk cId="0" sldId="256"/>
            <ac:picMk id="15" creationId="{071A306D-2BDE-711A-1C0A-CAD6385219A3}"/>
          </ac:picMkLst>
        </pc:picChg>
        <pc:picChg chg="mod">
          <ac:chgData name="Tatyani Rouse" userId="5bffbf02-bba0-4d62-9ab0-94fe36e7c668" providerId="ADAL" clId="{8AAA4DF2-AF5B-43AB-951E-4C7EA71A9B4F}" dt="2026-06-05T16:44:31.989" v="60" actId="1036"/>
          <ac:picMkLst>
            <pc:docMk/>
            <pc:sldMk cId="0" sldId="256"/>
            <ac:picMk id="17" creationId="{3799E37B-C107-3959-4ABD-D2C16B9AB668}"/>
          </ac:picMkLst>
        </pc:picChg>
        <pc:picChg chg="mod">
          <ac:chgData name="Tatyani Rouse" userId="5bffbf02-bba0-4d62-9ab0-94fe36e7c668" providerId="ADAL" clId="{8AAA4DF2-AF5B-43AB-951E-4C7EA71A9B4F}" dt="2026-06-05T16:44:41.035" v="69" actId="1037"/>
          <ac:picMkLst>
            <pc:docMk/>
            <pc:sldMk cId="0" sldId="256"/>
            <ac:picMk id="19" creationId="{2D6C1F52-41E9-0E74-FD26-AF79E4273FD8}"/>
          </ac:picMkLst>
        </pc:picChg>
        <pc:picChg chg="mod">
          <ac:chgData name="Tatyani Rouse" userId="5bffbf02-bba0-4d62-9ab0-94fe36e7c668" providerId="ADAL" clId="{8AAA4DF2-AF5B-43AB-951E-4C7EA71A9B4F}" dt="2026-06-05T16:44:31.989" v="60" actId="1036"/>
          <ac:picMkLst>
            <pc:docMk/>
            <pc:sldMk cId="0" sldId="256"/>
            <ac:picMk id="21" creationId="{D6E96497-1EDB-34A3-93FE-E73074C2BB5C}"/>
          </ac:picMkLst>
        </pc:picChg>
        <pc:picChg chg="mod">
          <ac:chgData name="Tatyani Rouse" userId="5bffbf02-bba0-4d62-9ab0-94fe36e7c668" providerId="ADAL" clId="{8AAA4DF2-AF5B-43AB-951E-4C7EA71A9B4F}" dt="2026-06-05T16:44:31.989" v="60" actId="1036"/>
          <ac:picMkLst>
            <pc:docMk/>
            <pc:sldMk cId="0" sldId="256"/>
            <ac:picMk id="23" creationId="{63F8546C-F3C9-BDFD-C9B7-12A5C1729FB4}"/>
          </ac:picMkLst>
        </pc:picChg>
        <pc:picChg chg="mod">
          <ac:chgData name="Tatyani Rouse" userId="5bffbf02-bba0-4d62-9ab0-94fe36e7c668" providerId="ADAL" clId="{8AAA4DF2-AF5B-43AB-951E-4C7EA71A9B4F}" dt="2026-06-05T16:44:31.989" v="60" actId="1036"/>
          <ac:picMkLst>
            <pc:docMk/>
            <pc:sldMk cId="0" sldId="256"/>
            <ac:picMk id="25" creationId="{77518F44-58DE-E03E-168F-E658FF27DEBA}"/>
          </ac:picMkLst>
        </pc:picChg>
        <pc:picChg chg="mod">
          <ac:chgData name="Tatyani Rouse" userId="5bffbf02-bba0-4d62-9ab0-94fe36e7c668" providerId="ADAL" clId="{8AAA4DF2-AF5B-43AB-951E-4C7EA71A9B4F}" dt="2026-06-05T16:44:31.989" v="60" actId="1036"/>
          <ac:picMkLst>
            <pc:docMk/>
            <pc:sldMk cId="0" sldId="256"/>
            <ac:picMk id="27" creationId="{B9E36A82-B2E8-760D-4AE1-681F2915833F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057400" y="685800"/>
            <a:ext cx="27432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057400" y="685800"/>
            <a:ext cx="27432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6"/>
          <p:cNvSpPr txBox="1">
            <a:spLocks noGrp="1"/>
          </p:cNvSpPr>
          <p:nvPr>
            <p:ph type="ctrTitle"/>
          </p:nvPr>
        </p:nvSpPr>
        <p:spPr>
          <a:xfrm>
            <a:off x="405051" y="1104697"/>
            <a:ext cx="4590574" cy="23500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750"/>
              <a:buFont typeface="Calibri"/>
              <a:buNone/>
              <a:defRPr sz="675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6"/>
          <p:cNvSpPr txBox="1">
            <a:spLocks noGrp="1"/>
          </p:cNvSpPr>
          <p:nvPr>
            <p:ph type="subTitle" idx="1"/>
          </p:nvPr>
        </p:nvSpPr>
        <p:spPr>
          <a:xfrm>
            <a:off x="675085" y="3545338"/>
            <a:ext cx="4050506" cy="162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/>
            </a:lvl1pPr>
            <a:lvl2pPr lvl="1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sz="2250"/>
            </a:lvl2pPr>
            <a:lvl3pPr lvl="2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sz="2025"/>
            </a:lvl3pPr>
            <a:lvl4pPr lvl="3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4pPr>
            <a:lvl5pPr lvl="4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5pPr>
            <a:lvl6pPr lvl="5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6pPr>
            <a:lvl7pPr lvl="6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7pPr>
            <a:lvl8pPr lvl="7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8pPr>
            <a:lvl9pPr lvl="8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14" name="Google Shape;14;p26"/>
          <p:cNvSpPr txBox="1">
            <a:spLocks noGrp="1"/>
          </p:cNvSpPr>
          <p:nvPr>
            <p:ph type="dt" idx="10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6"/>
          <p:cNvSpPr txBox="1">
            <a:spLocks noGrp="1"/>
          </p:cNvSpPr>
          <p:nvPr>
            <p:ph type="ftr" idx="11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6"/>
          <p:cNvSpPr txBox="1">
            <a:spLocks noGrp="1"/>
          </p:cNvSpPr>
          <p:nvPr>
            <p:ph type="sldNum" idx="12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28"/>
          <p:cNvSpPr txBox="1">
            <a:spLocks noGrp="1"/>
          </p:cNvSpPr>
          <p:nvPr>
            <p:ph type="title"/>
          </p:nvPr>
        </p:nvSpPr>
        <p:spPr>
          <a:xfrm>
            <a:off x="368486" y="1682827"/>
            <a:ext cx="4658084" cy="2807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750"/>
              <a:buFont typeface="Calibri"/>
              <a:buNone/>
              <a:defRPr sz="675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28"/>
          <p:cNvSpPr txBox="1">
            <a:spLocks noGrp="1"/>
          </p:cNvSpPr>
          <p:nvPr>
            <p:ph type="body" idx="1"/>
          </p:nvPr>
        </p:nvSpPr>
        <p:spPr>
          <a:xfrm>
            <a:off x="368486" y="4517227"/>
            <a:ext cx="4658084" cy="14765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2250"/>
              <a:buNone/>
              <a:defRPr sz="225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2025"/>
              <a:buNone/>
              <a:defRPr sz="2025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28"/>
          <p:cNvSpPr txBox="1">
            <a:spLocks noGrp="1"/>
          </p:cNvSpPr>
          <p:nvPr>
            <p:ph type="dt" idx="10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28"/>
          <p:cNvSpPr txBox="1">
            <a:spLocks noGrp="1"/>
          </p:cNvSpPr>
          <p:nvPr>
            <p:ph type="ftr" idx="11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28"/>
          <p:cNvSpPr txBox="1">
            <a:spLocks noGrp="1"/>
          </p:cNvSpPr>
          <p:nvPr>
            <p:ph type="sldNum" idx="12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29"/>
          <p:cNvSpPr txBox="1">
            <a:spLocks noGrp="1"/>
          </p:cNvSpPr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29"/>
          <p:cNvSpPr txBox="1">
            <a:spLocks noGrp="1"/>
          </p:cNvSpPr>
          <p:nvPr>
            <p:ph type="body" idx="1"/>
          </p:nvPr>
        </p:nvSpPr>
        <p:spPr>
          <a:xfrm>
            <a:off x="371299" y="1796893"/>
            <a:ext cx="2295287" cy="4282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29"/>
          <p:cNvSpPr txBox="1">
            <a:spLocks noGrp="1"/>
          </p:cNvSpPr>
          <p:nvPr>
            <p:ph type="body" idx="2"/>
          </p:nvPr>
        </p:nvSpPr>
        <p:spPr>
          <a:xfrm>
            <a:off x="2734093" y="1796893"/>
            <a:ext cx="2295287" cy="4282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29"/>
          <p:cNvSpPr txBox="1">
            <a:spLocks noGrp="1"/>
          </p:cNvSpPr>
          <p:nvPr>
            <p:ph type="dt" idx="10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29"/>
          <p:cNvSpPr txBox="1">
            <a:spLocks noGrp="1"/>
          </p:cNvSpPr>
          <p:nvPr>
            <p:ph type="ftr" idx="11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29"/>
          <p:cNvSpPr txBox="1">
            <a:spLocks noGrp="1"/>
          </p:cNvSpPr>
          <p:nvPr>
            <p:ph type="sldNum" idx="12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30"/>
          <p:cNvSpPr txBox="1">
            <a:spLocks noGrp="1"/>
          </p:cNvSpPr>
          <p:nvPr>
            <p:ph type="title"/>
          </p:nvPr>
        </p:nvSpPr>
        <p:spPr>
          <a:xfrm>
            <a:off x="3720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30"/>
          <p:cNvSpPr txBox="1">
            <a:spLocks noGrp="1"/>
          </p:cNvSpPr>
          <p:nvPr>
            <p:ph type="body" idx="1"/>
          </p:nvPr>
        </p:nvSpPr>
        <p:spPr>
          <a:xfrm>
            <a:off x="372004" y="1654701"/>
            <a:ext cx="2284739" cy="8109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 b="1"/>
            </a:lvl1pPr>
            <a:lvl2pPr marL="914400" lvl="1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sz="2250" b="1"/>
            </a:lvl2pPr>
            <a:lvl3pPr marL="1371600" lvl="2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sz="2025" b="1"/>
            </a:lvl3pPr>
            <a:lvl4pPr marL="1828800" lvl="3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4pPr>
            <a:lvl5pPr marL="2286000" lvl="4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5pPr>
            <a:lvl6pPr marL="2743200" lvl="5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6pPr>
            <a:lvl7pPr marL="3200400" lvl="6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7pPr>
            <a:lvl8pPr marL="3657600" lvl="7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8pPr>
            <a:lvl9pPr marL="4114800" lvl="8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39" name="Google Shape;39;p30"/>
          <p:cNvSpPr txBox="1">
            <a:spLocks noGrp="1"/>
          </p:cNvSpPr>
          <p:nvPr>
            <p:ph type="body" idx="2"/>
          </p:nvPr>
        </p:nvSpPr>
        <p:spPr>
          <a:xfrm>
            <a:off x="372004" y="2465643"/>
            <a:ext cx="2284739" cy="36265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30"/>
          <p:cNvSpPr txBox="1">
            <a:spLocks noGrp="1"/>
          </p:cNvSpPr>
          <p:nvPr>
            <p:ph type="body" idx="3"/>
          </p:nvPr>
        </p:nvSpPr>
        <p:spPr>
          <a:xfrm>
            <a:off x="2734091" y="1654701"/>
            <a:ext cx="2295991" cy="8109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 b="1"/>
            </a:lvl1pPr>
            <a:lvl2pPr marL="914400" lvl="1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sz="2250" b="1"/>
            </a:lvl2pPr>
            <a:lvl3pPr marL="1371600" lvl="2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sz="2025" b="1"/>
            </a:lvl3pPr>
            <a:lvl4pPr marL="1828800" lvl="3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4pPr>
            <a:lvl5pPr marL="2286000" lvl="4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5pPr>
            <a:lvl6pPr marL="2743200" lvl="5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6pPr>
            <a:lvl7pPr marL="3200400" lvl="6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7pPr>
            <a:lvl8pPr marL="3657600" lvl="7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8pPr>
            <a:lvl9pPr marL="4114800" lvl="8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41" name="Google Shape;41;p30"/>
          <p:cNvSpPr txBox="1">
            <a:spLocks noGrp="1"/>
          </p:cNvSpPr>
          <p:nvPr>
            <p:ph type="body" idx="4"/>
          </p:nvPr>
        </p:nvSpPr>
        <p:spPr>
          <a:xfrm>
            <a:off x="2734091" y="2465643"/>
            <a:ext cx="2295991" cy="36265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30"/>
          <p:cNvSpPr txBox="1">
            <a:spLocks noGrp="1"/>
          </p:cNvSpPr>
          <p:nvPr>
            <p:ph type="dt" idx="10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30"/>
          <p:cNvSpPr txBox="1">
            <a:spLocks noGrp="1"/>
          </p:cNvSpPr>
          <p:nvPr>
            <p:ph type="ftr" idx="11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30"/>
          <p:cNvSpPr txBox="1">
            <a:spLocks noGrp="1"/>
          </p:cNvSpPr>
          <p:nvPr>
            <p:ph type="sldNum" idx="12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31"/>
          <p:cNvSpPr txBox="1">
            <a:spLocks noGrp="1"/>
          </p:cNvSpPr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31"/>
          <p:cNvSpPr txBox="1">
            <a:spLocks noGrp="1"/>
          </p:cNvSpPr>
          <p:nvPr>
            <p:ph type="dt" idx="10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31"/>
          <p:cNvSpPr txBox="1">
            <a:spLocks noGrp="1"/>
          </p:cNvSpPr>
          <p:nvPr>
            <p:ph type="ftr" idx="11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31"/>
          <p:cNvSpPr txBox="1">
            <a:spLocks noGrp="1"/>
          </p:cNvSpPr>
          <p:nvPr>
            <p:ph type="sldNum" idx="12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33"/>
          <p:cNvSpPr txBox="1">
            <a:spLocks noGrp="1"/>
          </p:cNvSpPr>
          <p:nvPr>
            <p:ph type="title"/>
          </p:nvPr>
        </p:nvSpPr>
        <p:spPr>
          <a:xfrm>
            <a:off x="372002" y="450005"/>
            <a:ext cx="1741857" cy="15750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33"/>
          <p:cNvSpPr txBox="1">
            <a:spLocks noGrp="1"/>
          </p:cNvSpPr>
          <p:nvPr>
            <p:ph type="body" idx="1"/>
          </p:nvPr>
        </p:nvSpPr>
        <p:spPr>
          <a:xfrm>
            <a:off x="2295991" y="971884"/>
            <a:ext cx="2734091" cy="47969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  <a:defRPr sz="3600"/>
            </a:lvl1pPr>
            <a:lvl2pPr marL="914400" lvl="1" indent="-428625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3150"/>
              <a:buChar char="•"/>
              <a:defRPr sz="3150"/>
            </a:lvl2pPr>
            <a:lvl3pPr marL="1371600" lvl="2" indent="-40005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  <a:defRPr sz="2700"/>
            </a:lvl3pPr>
            <a:lvl4pPr marL="1828800" lvl="3" indent="-371475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4pPr>
            <a:lvl5pPr marL="2286000" lvl="4" indent="-371475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5pPr>
            <a:lvl6pPr marL="2743200" lvl="5" indent="-371475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6pPr>
            <a:lvl7pPr marL="3200400" lvl="6" indent="-371475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7pPr>
            <a:lvl8pPr marL="3657600" lvl="7" indent="-371475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8pPr>
            <a:lvl9pPr marL="4114800" lvl="8" indent="-371475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9pPr>
          </a:lstStyle>
          <a:p>
            <a:endParaRPr/>
          </a:p>
        </p:txBody>
      </p:sp>
      <p:sp>
        <p:nvSpPr>
          <p:cNvPr id="57" name="Google Shape;57;p33"/>
          <p:cNvSpPr txBox="1">
            <a:spLocks noGrp="1"/>
          </p:cNvSpPr>
          <p:nvPr>
            <p:ph type="body" idx="2"/>
          </p:nvPr>
        </p:nvSpPr>
        <p:spPr>
          <a:xfrm>
            <a:off x="372002" y="2025015"/>
            <a:ext cx="1741857" cy="3751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marL="914400" lvl="1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575"/>
              <a:buNone/>
              <a:defRPr sz="1575"/>
            </a:lvl2pPr>
            <a:lvl3pPr marL="1371600" lvl="2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marL="1828800" lvl="3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4pPr>
            <a:lvl5pPr marL="2286000" lvl="4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5pPr>
            <a:lvl6pPr marL="2743200" lvl="5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6pPr>
            <a:lvl7pPr marL="3200400" lvl="6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7pPr>
            <a:lvl8pPr marL="3657600" lvl="7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8pPr>
            <a:lvl9pPr marL="4114800" lvl="8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9pPr>
          </a:lstStyle>
          <a:p>
            <a:endParaRPr/>
          </a:p>
        </p:txBody>
      </p:sp>
      <p:sp>
        <p:nvSpPr>
          <p:cNvPr id="58" name="Google Shape;58;p33"/>
          <p:cNvSpPr txBox="1">
            <a:spLocks noGrp="1"/>
          </p:cNvSpPr>
          <p:nvPr>
            <p:ph type="dt" idx="10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33"/>
          <p:cNvSpPr txBox="1">
            <a:spLocks noGrp="1"/>
          </p:cNvSpPr>
          <p:nvPr>
            <p:ph type="ftr" idx="11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33"/>
          <p:cNvSpPr txBox="1">
            <a:spLocks noGrp="1"/>
          </p:cNvSpPr>
          <p:nvPr>
            <p:ph type="sldNum" idx="12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34"/>
          <p:cNvSpPr txBox="1">
            <a:spLocks noGrp="1"/>
          </p:cNvSpPr>
          <p:nvPr>
            <p:ph type="title"/>
          </p:nvPr>
        </p:nvSpPr>
        <p:spPr>
          <a:xfrm>
            <a:off x="372002" y="450005"/>
            <a:ext cx="1741857" cy="15750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34"/>
          <p:cNvSpPr>
            <a:spLocks noGrp="1"/>
          </p:cNvSpPr>
          <p:nvPr>
            <p:ph type="pic" idx="2"/>
          </p:nvPr>
        </p:nvSpPr>
        <p:spPr>
          <a:xfrm>
            <a:off x="2295991" y="971884"/>
            <a:ext cx="2734091" cy="479691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34"/>
          <p:cNvSpPr txBox="1">
            <a:spLocks noGrp="1"/>
          </p:cNvSpPr>
          <p:nvPr>
            <p:ph type="body" idx="1"/>
          </p:nvPr>
        </p:nvSpPr>
        <p:spPr>
          <a:xfrm>
            <a:off x="372002" y="2025015"/>
            <a:ext cx="1741857" cy="3751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marL="914400" lvl="1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575"/>
              <a:buNone/>
              <a:defRPr sz="1575"/>
            </a:lvl2pPr>
            <a:lvl3pPr marL="1371600" lvl="2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marL="1828800" lvl="3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4pPr>
            <a:lvl5pPr marL="2286000" lvl="4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5pPr>
            <a:lvl6pPr marL="2743200" lvl="5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6pPr>
            <a:lvl7pPr marL="3200400" lvl="6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7pPr>
            <a:lvl8pPr marL="3657600" lvl="7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8pPr>
            <a:lvl9pPr marL="4114800" lvl="8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9pPr>
          </a:lstStyle>
          <a:p>
            <a:endParaRPr/>
          </a:p>
        </p:txBody>
      </p:sp>
      <p:sp>
        <p:nvSpPr>
          <p:cNvPr id="65" name="Google Shape;65;p34"/>
          <p:cNvSpPr txBox="1">
            <a:spLocks noGrp="1"/>
          </p:cNvSpPr>
          <p:nvPr>
            <p:ph type="dt" idx="10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34"/>
          <p:cNvSpPr txBox="1">
            <a:spLocks noGrp="1"/>
          </p:cNvSpPr>
          <p:nvPr>
            <p:ph type="ftr" idx="11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34"/>
          <p:cNvSpPr txBox="1">
            <a:spLocks noGrp="1"/>
          </p:cNvSpPr>
          <p:nvPr>
            <p:ph type="sldNum" idx="12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35"/>
          <p:cNvSpPr txBox="1">
            <a:spLocks noGrp="1"/>
          </p:cNvSpPr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35"/>
          <p:cNvSpPr txBox="1">
            <a:spLocks noGrp="1"/>
          </p:cNvSpPr>
          <p:nvPr>
            <p:ph type="body" idx="1"/>
          </p:nvPr>
        </p:nvSpPr>
        <p:spPr>
          <a:xfrm rot="5400000">
            <a:off x="558920" y="1609269"/>
            <a:ext cx="4282844" cy="46580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35"/>
          <p:cNvSpPr txBox="1">
            <a:spLocks noGrp="1"/>
          </p:cNvSpPr>
          <p:nvPr>
            <p:ph type="dt" idx="10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35"/>
          <p:cNvSpPr txBox="1">
            <a:spLocks noGrp="1"/>
          </p:cNvSpPr>
          <p:nvPr>
            <p:ph type="ftr" idx="11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35"/>
          <p:cNvSpPr txBox="1">
            <a:spLocks noGrp="1"/>
          </p:cNvSpPr>
          <p:nvPr>
            <p:ph type="sldNum" idx="12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36"/>
          <p:cNvSpPr txBox="1">
            <a:spLocks noGrp="1"/>
          </p:cNvSpPr>
          <p:nvPr>
            <p:ph type="title"/>
          </p:nvPr>
        </p:nvSpPr>
        <p:spPr>
          <a:xfrm rot="5400000">
            <a:off x="1586940" y="2637295"/>
            <a:ext cx="5720357" cy="11645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36"/>
          <p:cNvSpPr txBox="1">
            <a:spLocks noGrp="1"/>
          </p:cNvSpPr>
          <p:nvPr>
            <p:ph type="body" idx="1"/>
          </p:nvPr>
        </p:nvSpPr>
        <p:spPr>
          <a:xfrm rot="5400000">
            <a:off x="-775853" y="1506530"/>
            <a:ext cx="5720357" cy="34260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36"/>
          <p:cNvSpPr txBox="1">
            <a:spLocks noGrp="1"/>
          </p:cNvSpPr>
          <p:nvPr>
            <p:ph type="dt" idx="10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36"/>
          <p:cNvSpPr txBox="1">
            <a:spLocks noGrp="1"/>
          </p:cNvSpPr>
          <p:nvPr>
            <p:ph type="ftr" idx="11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36"/>
          <p:cNvSpPr txBox="1">
            <a:spLocks noGrp="1"/>
          </p:cNvSpPr>
          <p:nvPr>
            <p:ph type="sldNum" idx="12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5"/>
          <p:cNvSpPr txBox="1">
            <a:spLocks noGrp="1"/>
          </p:cNvSpPr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50"/>
              <a:buFont typeface="Calibri"/>
              <a:buNone/>
              <a:defRPr sz="49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25"/>
          <p:cNvSpPr txBox="1">
            <a:spLocks noGrp="1"/>
          </p:cNvSpPr>
          <p:nvPr>
            <p:ph type="body" idx="1"/>
          </p:nvPr>
        </p:nvSpPr>
        <p:spPr>
          <a:xfrm>
            <a:off x="371300" y="1796893"/>
            <a:ext cx="4658084" cy="4282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28625" algn="l" rtl="0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3150"/>
              <a:buFont typeface="Arial"/>
              <a:buChar char="•"/>
              <a:defRPr sz="31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0050" algn="l" rtl="0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71475" algn="l" rtl="0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Font typeface="Arial"/>
              <a:buChar char="•"/>
              <a:defRPr sz="2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7187" algn="l" rtl="0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sz="202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7187" algn="l" rtl="0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sz="202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7187" algn="l" rtl="0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sz="202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7187" algn="l" rtl="0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sz="202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7187" algn="l" rtl="0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sz="202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7187" algn="l" rtl="0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sz="202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25"/>
          <p:cNvSpPr txBox="1">
            <a:spLocks noGrp="1"/>
          </p:cNvSpPr>
          <p:nvPr>
            <p:ph type="dt" idx="10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5"/>
          <p:cNvSpPr txBox="1">
            <a:spLocks noGrp="1"/>
          </p:cNvSpPr>
          <p:nvPr>
            <p:ph type="ftr" idx="11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5"/>
          <p:cNvSpPr txBox="1">
            <a:spLocks noGrp="1"/>
          </p:cNvSpPr>
          <p:nvPr>
            <p:ph type="sldNum" idx="12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3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3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3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3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3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3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3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3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3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6" r:id="rId6"/>
    <p:sldLayoutId id="2147483657" r:id="rId7"/>
    <p:sldLayoutId id="2147483658" r:id="rId8"/>
    <p:sldLayoutId id="2147483659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F3FBF30-8116-8FAA-810B-692906E9198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259668" y="890657"/>
            <a:ext cx="15070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Aptos Black" panose="020B0004020202020204" pitchFamily="34" charset="0"/>
              </a:rPr>
              <a:t>20XX</a:t>
            </a:r>
            <a:endParaRPr lang="en-CA" sz="4000" dirty="0">
              <a:solidFill>
                <a:schemeClr val="bg1"/>
              </a:solidFill>
              <a:latin typeface="Aptos Black" panose="020B00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7CF14EF-F94D-56B0-0916-64C2A4EA563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321445"/>
            <a:ext cx="366614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chemeClr val="bg1"/>
                </a:solidFill>
                <a:latin typeface="Aptos Black" panose="020B0004020202020204" pitchFamily="34" charset="0"/>
              </a:rPr>
              <a:t>You’re Invited</a:t>
            </a:r>
            <a:endParaRPr lang="en-CA" sz="3000" dirty="0">
              <a:solidFill>
                <a:schemeClr val="bg1"/>
              </a:solidFill>
              <a:latin typeface="Aptos Black" panose="020B00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A66E3E1-F657-7180-7F43-69550280695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29839" y="788109"/>
            <a:ext cx="432417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rgbClr val="36A9E0"/>
                </a:solidFill>
                <a:latin typeface="Aptos Black" panose="020B0004020202020204" pitchFamily="34" charset="0"/>
              </a:rPr>
              <a:t>[</a:t>
            </a:r>
            <a:r>
              <a:rPr lang="en-US" sz="4000" u="sng" dirty="0">
                <a:solidFill>
                  <a:srgbClr val="36A9E0"/>
                </a:solidFill>
                <a:latin typeface="Aptos Black" panose="020B0004020202020204" pitchFamily="34" charset="0"/>
              </a:rPr>
              <a:t>Open House</a:t>
            </a:r>
            <a:r>
              <a:rPr lang="en-US" sz="4000" dirty="0">
                <a:solidFill>
                  <a:srgbClr val="36A9E0"/>
                </a:solidFill>
                <a:latin typeface="Aptos Black" panose="020B0004020202020204" pitchFamily="34" charset="0"/>
              </a:rPr>
              <a:t>]</a:t>
            </a:r>
            <a:endParaRPr lang="en-CA" sz="4000" dirty="0">
              <a:solidFill>
                <a:srgbClr val="36A9E0"/>
              </a:solidFill>
              <a:latin typeface="Aptos Black" panose="020B00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54C8F40-740F-E3E6-F5F7-B7E2DEAF26C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82177" y="1383129"/>
            <a:ext cx="403631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275376"/>
                </a:solidFill>
                <a:latin typeface="Aptos ExtraBold" panose="020B0004020202020204" pitchFamily="34" charset="0"/>
              </a:rPr>
              <a:t>at BrightPath [Location]</a:t>
            </a:r>
            <a:endParaRPr lang="en-CA" sz="2000" b="1" dirty="0">
              <a:solidFill>
                <a:srgbClr val="275376"/>
              </a:solidFill>
              <a:latin typeface="Aptos ExtraBold" panose="020B00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7CB9BEF-FBA8-9A03-21AD-05B22B0D2B6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07441" y="2677723"/>
            <a:ext cx="378578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275376"/>
                </a:solidFill>
                <a:latin typeface="Aptos" panose="020B0004020202020204" pitchFamily="34" charset="0"/>
              </a:rPr>
              <a:t>[Body Text]</a:t>
            </a:r>
            <a:endParaRPr lang="en-CA" sz="1200" dirty="0">
              <a:solidFill>
                <a:srgbClr val="275376"/>
              </a:solidFill>
              <a:latin typeface="Aptos" panose="020B00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E523E3E-F995-D3AE-CCAE-FB7160E0D81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51712" y="5384013"/>
            <a:ext cx="248239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>
                <a:solidFill>
                  <a:srgbClr val="275376"/>
                </a:solidFill>
                <a:latin typeface="Aptos" panose="020B0004020202020204" pitchFamily="34" charset="0"/>
              </a:rPr>
              <a:t>Call </a:t>
            </a:r>
            <a:r>
              <a:rPr lang="en-US" sz="1050" b="1" dirty="0">
                <a:solidFill>
                  <a:srgbClr val="36A9E0"/>
                </a:solidFill>
                <a:latin typeface="Aptos" panose="020B0004020202020204" pitchFamily="34" charset="0"/>
              </a:rPr>
              <a:t>[Enrollment Number] </a:t>
            </a:r>
            <a:r>
              <a:rPr lang="en-US" sz="1050" b="1" dirty="0">
                <a:solidFill>
                  <a:srgbClr val="275376"/>
                </a:solidFill>
                <a:latin typeface="Aptos" panose="020B0004020202020204" pitchFamily="34" charset="0"/>
              </a:rPr>
              <a:t>to Enroll</a:t>
            </a:r>
            <a:endParaRPr lang="en-CA" sz="1050" b="1" dirty="0">
              <a:solidFill>
                <a:srgbClr val="275376"/>
              </a:solidFill>
              <a:latin typeface="Aptos" panose="020B0004020202020204" pitchFamily="34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9EC787FC-3FE5-14CA-7628-DA1578AB3278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20296" t="11746" r="18125" b="16337"/>
          <a:stretch>
            <a:fillRect/>
          </a:stretch>
        </p:blipFill>
        <p:spPr>
          <a:xfrm>
            <a:off x="944020" y="3965134"/>
            <a:ext cx="350102" cy="490291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071A306D-2BDE-711A-1C0A-CAD6385219A3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l="7723" t="11525" r="8586" b="7070"/>
          <a:stretch>
            <a:fillRect/>
          </a:stretch>
        </p:blipFill>
        <p:spPr>
          <a:xfrm>
            <a:off x="3241958" y="3962810"/>
            <a:ext cx="386428" cy="524842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3799E37B-C107-3959-4ABD-D2C16B9AB668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l="11815" t="7182" r="14880" b="10664"/>
          <a:stretch>
            <a:fillRect/>
          </a:stretch>
        </p:blipFill>
        <p:spPr>
          <a:xfrm>
            <a:off x="3640692" y="3939653"/>
            <a:ext cx="364660" cy="565463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2D6C1F52-41E9-0E74-FD26-AF79E4273FD8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 l="9567" t="9206" r="11348" b="6131"/>
          <a:stretch>
            <a:fillRect/>
          </a:stretch>
        </p:blipFill>
        <p:spPr>
          <a:xfrm>
            <a:off x="4032623" y="3973376"/>
            <a:ext cx="401866" cy="528325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D6E96497-1EDB-34A3-93FE-E73074C2BB5C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 l="9991" t="14303" r="8375" b="10937"/>
          <a:stretch>
            <a:fillRect/>
          </a:stretch>
        </p:blipFill>
        <p:spPr>
          <a:xfrm>
            <a:off x="2763848" y="3990131"/>
            <a:ext cx="419449" cy="513406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63F8546C-F3C9-BDFD-C9B7-12A5C1729FB4}"/>
              </a:ext>
            </a:extLst>
          </p:cNvPr>
          <p:cNvPicPr>
            <a:picLocks noChangeAspect="1"/>
          </p:cNvPicPr>
          <p:nvPr/>
        </p:nvPicPr>
        <p:blipFill>
          <a:blip r:embed="rId9"/>
          <a:srcRect l="14019" t="10729" r="10198" b="6942"/>
          <a:stretch>
            <a:fillRect/>
          </a:stretch>
        </p:blipFill>
        <p:spPr>
          <a:xfrm>
            <a:off x="2332538" y="3979591"/>
            <a:ext cx="350480" cy="513406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77518F44-58DE-E03E-168F-E658FF27DEBA}"/>
              </a:ext>
            </a:extLst>
          </p:cNvPr>
          <p:cNvPicPr>
            <a:picLocks noChangeAspect="1"/>
          </p:cNvPicPr>
          <p:nvPr/>
        </p:nvPicPr>
        <p:blipFill>
          <a:blip r:embed="rId10"/>
          <a:srcRect l="4016" t="11885" r="8000" b="7640"/>
          <a:stretch>
            <a:fillRect/>
          </a:stretch>
        </p:blipFill>
        <p:spPr>
          <a:xfrm>
            <a:off x="1800678" y="4002704"/>
            <a:ext cx="441661" cy="490293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B9E36A82-B2E8-760D-4AE1-681F2915833F}"/>
              </a:ext>
            </a:extLst>
          </p:cNvPr>
          <p:cNvPicPr>
            <a:picLocks noChangeAspect="1"/>
          </p:cNvPicPr>
          <p:nvPr/>
        </p:nvPicPr>
        <p:blipFill>
          <a:blip r:embed="rId11"/>
          <a:srcRect l="12977" t="16896" r="13013" b="9661"/>
          <a:stretch>
            <a:fillRect/>
          </a:stretch>
        </p:blipFill>
        <p:spPr>
          <a:xfrm>
            <a:off x="1344974" y="4002005"/>
            <a:ext cx="380212" cy="473948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CF1DC398-1E92-82FD-4E26-2F8D80BD6165}"/>
              </a:ext>
            </a:extLst>
          </p:cNvPr>
          <p:cNvSpPr txBox="1"/>
          <p:nvPr/>
        </p:nvSpPr>
        <p:spPr>
          <a:xfrm>
            <a:off x="687286" y="3778251"/>
            <a:ext cx="366699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solidFill>
                  <a:srgbClr val="FF0000"/>
                </a:solidFill>
                <a:latin typeface="Aptos" panose="020B0004020202020204" pitchFamily="34" charset="0"/>
              </a:rPr>
              <a:t>Delete icons that do not apply, adjust and delete this text.</a:t>
            </a:r>
            <a:endParaRPr lang="en-CA" sz="900" dirty="0">
              <a:solidFill>
                <a:srgbClr val="FF0000"/>
              </a:solidFill>
              <a:latin typeface="Aptos" panose="020B00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A531F95-81AF-9760-17A4-CA98D76D3FA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444240" y="1842158"/>
            <a:ext cx="28457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275376"/>
                </a:solidFill>
                <a:latin typeface="Aptos" panose="020B0004020202020204" pitchFamily="34" charset="0"/>
              </a:rPr>
              <a:t>[Event Location]</a:t>
            </a:r>
            <a:endParaRPr lang="en-CA" sz="1200" b="1" dirty="0">
              <a:solidFill>
                <a:srgbClr val="275376"/>
              </a:solidFill>
              <a:latin typeface="Aptos" panose="020B00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1D7C4A8-306E-D1E9-D153-F26C0EA2127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444240" y="2072937"/>
            <a:ext cx="28457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275376"/>
                </a:solidFill>
                <a:latin typeface="Aptos" panose="020B0004020202020204" pitchFamily="34" charset="0"/>
              </a:rPr>
              <a:t>[Event Date and Times]</a:t>
            </a:r>
            <a:endParaRPr lang="en-CA" sz="1200" b="1" dirty="0">
              <a:solidFill>
                <a:srgbClr val="275376"/>
              </a:solidFill>
              <a:latin typeface="Aptos" panose="020B00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46</Words>
  <Application>Microsoft Office PowerPoint</Application>
  <PresentationFormat>Custom</PresentationFormat>
  <Paragraphs>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Aptos Black</vt:lpstr>
      <vt:lpstr>Aptos</vt:lpstr>
      <vt:lpstr>Aptos ExtraBold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Clara Reis</dc:creator>
  <cp:lastModifiedBy>Tatyani Rouse</cp:lastModifiedBy>
  <cp:revision>5</cp:revision>
  <dcterms:created xsi:type="dcterms:W3CDTF">2024-01-30T20:12:10Z</dcterms:created>
  <dcterms:modified xsi:type="dcterms:W3CDTF">2026-06-05T16:56:12Z</dcterms:modified>
</cp:coreProperties>
</file>