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is/zcjNZ+/SWaXkGuORr2wD/rL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11" Type="http://schemas.openxmlformats.org/officeDocument/2006/relationships/image" Target="../media/image6.png"/><Relationship Id="rId10" Type="http://schemas.openxmlformats.org/officeDocument/2006/relationships/image" Target="../media/image2.png"/><Relationship Id="rId9" Type="http://schemas.openxmlformats.org/officeDocument/2006/relationships/image" Target="../media/image1.png"/><Relationship Id="rId5" Type="http://schemas.openxmlformats.org/officeDocument/2006/relationships/image" Target="../media/image4.png"/><Relationship Id="rId6" Type="http://schemas.openxmlformats.org/officeDocument/2006/relationships/image" Target="../media/image7.png"/><Relationship Id="rId7" Type="http://schemas.openxmlformats.org/officeDocument/2006/relationships/image" Target="../media/image5.png"/><Relationship Id="rId8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0" y="305882"/>
            <a:ext cx="3666146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[Now Enrolling]</a:t>
            </a:r>
            <a:endParaRPr b="0" i="0" sz="3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113132" y="1597399"/>
            <a:ext cx="40362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at BrightPath [Location]</a:t>
            </a:r>
            <a:endParaRPr b="1" i="0" sz="170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558014" y="2043925"/>
            <a:ext cx="4278900" cy="3111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55">
                <a:solidFill>
                  <a:srgbClr val="F99D20"/>
                </a:solidFill>
              </a:rPr>
              <a:t>Because Your Baby’s First School Matters.</a:t>
            </a:r>
            <a:endParaRPr b="1" i="0" sz="1355" u="none" cap="none" strike="noStrike">
              <a:solidFill>
                <a:srgbClr val="F99D2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567836" y="2340682"/>
            <a:ext cx="4205700" cy="12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50775" lIns="101575" spcFirstLastPara="1" rIns="101575" wrap="square" tIns="5077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33">
                <a:solidFill>
                  <a:srgbClr val="275376"/>
                </a:solidFill>
              </a:rPr>
              <a:t>At BrightPath [location name] Early Learning &amp; Child Care, we proudly offer nurturing infant care beginning at 6 weeks old, along with other programs through [program name].</a:t>
            </a:r>
            <a:endParaRPr sz="1033">
              <a:solidFill>
                <a:srgbClr val="275376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33">
              <a:solidFill>
                <a:srgbClr val="275376"/>
              </a:solidFill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33">
                <a:solidFill>
                  <a:srgbClr val="275376"/>
                </a:solidFill>
              </a:rPr>
              <a:t>Our caring educators create a safe, responsive, and play-based environment supporting your baby’s development and giving families the best start in life.</a:t>
            </a:r>
            <a:endParaRPr b="0" i="0" sz="1033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830597" y="4791166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[Address], [State/Province]</a:t>
            </a:r>
            <a:endParaRPr b="1" i="0" sz="105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840409" y="5020964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Open X:XX AM to X:XX PM</a:t>
            </a:r>
            <a:endParaRPr b="1" i="0" sz="105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850219" y="5221329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Call </a:t>
            </a:r>
            <a:r>
              <a:rPr b="1" i="0" lang="en-US" sz="1050" u="none" cap="none" strike="noStrike">
                <a:solidFill>
                  <a:srgbClr val="36A9E0"/>
                </a:solidFill>
                <a:latin typeface="Arial"/>
                <a:ea typeface="Arial"/>
                <a:cs typeface="Arial"/>
                <a:sym typeface="Arial"/>
              </a:rPr>
              <a:t>[Enrollment Number] </a:t>
            </a:r>
            <a:r>
              <a:rPr b="1" i="0" lang="en-US" sz="1050" u="none" cap="none" strike="noStrike">
                <a:solidFill>
                  <a:srgbClr val="275376"/>
                </a:solidFill>
                <a:latin typeface="Arial"/>
                <a:ea typeface="Arial"/>
                <a:cs typeface="Arial"/>
                <a:sym typeface="Arial"/>
              </a:rPr>
              <a:t>to Enroll</a:t>
            </a:r>
            <a:endParaRPr b="1" i="0" sz="1050" u="none" cap="none" strike="noStrike">
              <a:solidFill>
                <a:srgbClr val="27537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1" name="Google Shape;81;p1"/>
          <p:cNvPicPr preferRelativeResize="0"/>
          <p:nvPr/>
        </p:nvPicPr>
        <p:blipFill rotWithShape="1">
          <a:blip r:embed="rId4">
            <a:alphaModFix/>
          </a:blip>
          <a:srcRect b="16337" l="20296" r="18125" t="11746"/>
          <a:stretch/>
        </p:blipFill>
        <p:spPr>
          <a:xfrm>
            <a:off x="944020" y="3694820"/>
            <a:ext cx="350102" cy="490291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"/>
          <p:cNvPicPr preferRelativeResize="0"/>
          <p:nvPr/>
        </p:nvPicPr>
        <p:blipFill rotWithShape="1">
          <a:blip r:embed="rId5">
            <a:alphaModFix/>
          </a:blip>
          <a:srcRect b="7070" l="7723" r="8586" t="11525"/>
          <a:stretch/>
        </p:blipFill>
        <p:spPr>
          <a:xfrm>
            <a:off x="3259050" y="3692496"/>
            <a:ext cx="386428" cy="524842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1"/>
          <p:cNvPicPr preferRelativeResize="0"/>
          <p:nvPr/>
        </p:nvPicPr>
        <p:blipFill rotWithShape="1">
          <a:blip r:embed="rId6">
            <a:alphaModFix/>
          </a:blip>
          <a:srcRect b="10664" l="11815" r="14880" t="7182"/>
          <a:stretch/>
        </p:blipFill>
        <p:spPr>
          <a:xfrm>
            <a:off x="3640692" y="3669339"/>
            <a:ext cx="364660" cy="5654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"/>
          <p:cNvPicPr preferRelativeResize="0"/>
          <p:nvPr/>
        </p:nvPicPr>
        <p:blipFill rotWithShape="1">
          <a:blip r:embed="rId7">
            <a:alphaModFix/>
          </a:blip>
          <a:srcRect b="6131" l="9567" r="11348" t="9206"/>
          <a:stretch/>
        </p:blipFill>
        <p:spPr>
          <a:xfrm>
            <a:off x="4092445" y="3703062"/>
            <a:ext cx="401866" cy="52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/>
          <p:cNvPicPr preferRelativeResize="0"/>
          <p:nvPr/>
        </p:nvPicPr>
        <p:blipFill rotWithShape="1">
          <a:blip r:embed="rId8">
            <a:alphaModFix/>
          </a:blip>
          <a:srcRect b="10937" l="9991" r="8375" t="14303"/>
          <a:stretch/>
        </p:blipFill>
        <p:spPr>
          <a:xfrm>
            <a:off x="2763848" y="3719817"/>
            <a:ext cx="419449" cy="513406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"/>
          <p:cNvPicPr preferRelativeResize="0"/>
          <p:nvPr/>
        </p:nvPicPr>
        <p:blipFill rotWithShape="1">
          <a:blip r:embed="rId9">
            <a:alphaModFix/>
          </a:blip>
          <a:srcRect b="6942" l="14019" r="10198" t="10729"/>
          <a:stretch/>
        </p:blipFill>
        <p:spPr>
          <a:xfrm>
            <a:off x="2332538" y="3709277"/>
            <a:ext cx="350480" cy="513406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10">
            <a:alphaModFix/>
          </a:blip>
          <a:srcRect b="7640" l="4016" r="8000" t="11885"/>
          <a:stretch/>
        </p:blipFill>
        <p:spPr>
          <a:xfrm>
            <a:off x="1800678" y="3732390"/>
            <a:ext cx="441661" cy="490293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/>
          <p:cNvPicPr preferRelativeResize="0"/>
          <p:nvPr/>
        </p:nvPicPr>
        <p:blipFill rotWithShape="1">
          <a:blip r:embed="rId11">
            <a:alphaModFix/>
          </a:blip>
          <a:srcRect b="9661" l="12977" r="13013" t="16896"/>
          <a:stretch/>
        </p:blipFill>
        <p:spPr>
          <a:xfrm>
            <a:off x="1344974" y="3731691"/>
            <a:ext cx="380212" cy="47394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657853" y="4263393"/>
            <a:ext cx="3666900" cy="230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Delete icons that do not apply, adjust and delete this text.</a:t>
            </a:r>
            <a:endParaRPr b="0" i="0" sz="9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