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trictFirstAndLastChars="0" embedTrueType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400675" cy="6750050"/>
  <p:notesSz cx="6858000" cy="9144000"/>
  <p:embeddedFontLst>
    <p:embeddedFont>
      <p:font typeface="Aptos Black" panose="020B0004020202020204" pitchFamily="34" charset="0"/>
      <p:bold r:id="rId4"/>
      <p:boldItalic r:id="rId5"/>
    </p:embeddedFont>
    <p:embeddedFont>
      <p:font typeface="Aptos ExtraBold" panose="020B0004020202020204" pitchFamily="34" charset="0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JWg5i0reFZOp3xYMCVudl8d1B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0"/>
    <a:srgbClr val="275376"/>
    <a:srgbClr val="F99D20"/>
    <a:srgbClr val="AFD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962D4F-A724-469B-87DA-04D8809A7239}" v="10" dt="2026-06-03T15:00:26.0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69" autoAdjust="0"/>
    <p:restoredTop sz="94404" autoAdjust="0"/>
  </p:normalViewPr>
  <p:slideViewPr>
    <p:cSldViewPr snapToGrid="0">
      <p:cViewPr>
        <p:scale>
          <a:sx n="194" d="100"/>
          <a:sy n="194" d="100"/>
        </p:scale>
        <p:origin x="1584" y="-29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34" Type="http://schemas.microsoft.com/office/2016/11/relationships/changesInfo" Target="changesInfos/changesInfo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font" Target="fonts/font2.fntdata"/><Relationship Id="rId31" Type="http://schemas.openxmlformats.org/officeDocument/2006/relationships/viewProps" Target="viewProps.xml"/><Relationship Id="rId4" Type="http://schemas.openxmlformats.org/officeDocument/2006/relationships/font" Target="fonts/font1.fntdata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8AAA4DF2-AF5B-43AB-951E-4C7EA71A9B4F}"/>
    <pc:docChg chg="undo custSel delSld modSld">
      <pc:chgData name="Tatyani Rouse" userId="5bffbf02-bba0-4d62-9ab0-94fe36e7c668" providerId="ADAL" clId="{8AAA4DF2-AF5B-43AB-951E-4C7EA71A9B4F}" dt="2026-06-03T15:03:28.604" v="757" actId="1076"/>
      <pc:docMkLst>
        <pc:docMk/>
      </pc:docMkLst>
      <pc:sldChg chg="addSp delSp modSp mod setBg">
        <pc:chgData name="Tatyani Rouse" userId="5bffbf02-bba0-4d62-9ab0-94fe36e7c668" providerId="ADAL" clId="{8AAA4DF2-AF5B-43AB-951E-4C7EA71A9B4F}" dt="2026-06-03T15:03:28.604" v="757" actId="1076"/>
        <pc:sldMkLst>
          <pc:docMk/>
          <pc:sldMk cId="0" sldId="256"/>
        </pc:sldMkLst>
        <pc:spChg chg="del mod">
          <ac:chgData name="Tatyani Rouse" userId="5bffbf02-bba0-4d62-9ab0-94fe36e7c668" providerId="ADAL" clId="{8AAA4DF2-AF5B-43AB-951E-4C7EA71A9B4F}" dt="2026-06-03T14:15:44.516" v="199" actId="478"/>
          <ac:spMkLst>
            <pc:docMk/>
            <pc:sldMk cId="0" sldId="256"/>
            <ac:spMk id="3" creationId="{090540DD-4D57-B13E-2766-C1877327985E}"/>
          </ac:spMkLst>
        </pc:spChg>
        <pc:spChg chg="mod">
          <ac:chgData name="Tatyani Rouse" userId="5bffbf02-bba0-4d62-9ab0-94fe36e7c668" providerId="ADAL" clId="{8AAA4DF2-AF5B-43AB-951E-4C7EA71A9B4F}" dt="2026-06-03T14:11:09.922" v="44" actId="34135"/>
          <ac:spMkLst>
            <pc:docMk/>
            <pc:sldMk cId="0" sldId="256"/>
            <ac:spMk id="4" creationId="{87CF14EF-F94D-56B0-0916-64C2A4EA563F}"/>
          </ac:spMkLst>
        </pc:spChg>
        <pc:spChg chg="add mod">
          <ac:chgData name="Tatyani Rouse" userId="5bffbf02-bba0-4d62-9ab0-94fe36e7c668" providerId="ADAL" clId="{8AAA4DF2-AF5B-43AB-951E-4C7EA71A9B4F}" dt="2026-06-03T14:12:31.353" v="88" actId="34135"/>
          <ac:spMkLst>
            <pc:docMk/>
            <pc:sldMk cId="0" sldId="256"/>
            <ac:spMk id="5" creationId="{EA66E3E1-F657-7180-7F43-69550280695F}"/>
          </ac:spMkLst>
        </pc:spChg>
        <pc:spChg chg="add mod">
          <ac:chgData name="Tatyani Rouse" userId="5bffbf02-bba0-4d62-9ab0-94fe36e7c668" providerId="ADAL" clId="{8AAA4DF2-AF5B-43AB-951E-4C7EA71A9B4F}" dt="2026-06-03T14:13:47.602" v="140" actId="34135"/>
          <ac:spMkLst>
            <pc:docMk/>
            <pc:sldMk cId="0" sldId="256"/>
            <ac:spMk id="6" creationId="{A54C8F40-740F-E3E6-F5F7-B7E2DEAF26CF}"/>
          </ac:spMkLst>
        </pc:spChg>
        <pc:spChg chg="add mod">
          <ac:chgData name="Tatyani Rouse" userId="5bffbf02-bba0-4d62-9ab0-94fe36e7c668" providerId="ADAL" clId="{8AAA4DF2-AF5B-43AB-951E-4C7EA71A9B4F}" dt="2026-06-03T14:15:56.010" v="200" actId="34135"/>
          <ac:spMkLst>
            <pc:docMk/>
            <pc:sldMk cId="0" sldId="256"/>
            <ac:spMk id="7" creationId="{B4DAC83A-6610-52FC-9FE7-8C7035B6D0C7}"/>
          </ac:spMkLst>
        </pc:spChg>
        <pc:spChg chg="add mod">
          <ac:chgData name="Tatyani Rouse" userId="5bffbf02-bba0-4d62-9ab0-94fe36e7c668" providerId="ADAL" clId="{8AAA4DF2-AF5B-43AB-951E-4C7EA71A9B4F}" dt="2026-06-03T14:16:00.388" v="201" actId="34135"/>
          <ac:spMkLst>
            <pc:docMk/>
            <pc:sldMk cId="0" sldId="256"/>
            <ac:spMk id="8" creationId="{D7CB9BEF-FBA8-9A03-21AD-05B22B0D2B6F}"/>
          </ac:spMkLst>
        </pc:spChg>
        <pc:spChg chg="add mod">
          <ac:chgData name="Tatyani Rouse" userId="5bffbf02-bba0-4d62-9ab0-94fe36e7c668" providerId="ADAL" clId="{8AAA4DF2-AF5B-43AB-951E-4C7EA71A9B4F}" dt="2026-06-03T15:03:28.604" v="757" actId="1076"/>
          <ac:spMkLst>
            <pc:docMk/>
            <pc:sldMk cId="0" sldId="256"/>
            <ac:spMk id="9" creationId="{36E05825-921C-0608-39BC-FD7C65A0AA34}"/>
          </ac:spMkLst>
        </pc:spChg>
        <pc:spChg chg="add mod">
          <ac:chgData name="Tatyani Rouse" userId="5bffbf02-bba0-4d62-9ab0-94fe36e7c668" providerId="ADAL" clId="{8AAA4DF2-AF5B-43AB-951E-4C7EA71A9B4F}" dt="2026-06-03T14:18:54.284" v="331" actId="113"/>
          <ac:spMkLst>
            <pc:docMk/>
            <pc:sldMk cId="0" sldId="256"/>
            <ac:spMk id="10" creationId="{546A7B3C-A190-9FE9-E6C0-6BA65A78280D}"/>
          </ac:spMkLst>
        </pc:spChg>
        <pc:spChg chg="add mod">
          <ac:chgData name="Tatyani Rouse" userId="5bffbf02-bba0-4d62-9ab0-94fe36e7c668" providerId="ADAL" clId="{8AAA4DF2-AF5B-43AB-951E-4C7EA71A9B4F}" dt="2026-06-03T14:18:54.284" v="331" actId="113"/>
          <ac:spMkLst>
            <pc:docMk/>
            <pc:sldMk cId="0" sldId="256"/>
            <ac:spMk id="11" creationId="{EE523E3E-F995-D3AE-CCAE-FB7160E0D812}"/>
          </ac:spMkLst>
        </pc:spChg>
        <pc:spChg chg="add mod">
          <ac:chgData name="Tatyani Rouse" userId="5bffbf02-bba0-4d62-9ab0-94fe36e7c668" providerId="ADAL" clId="{8AAA4DF2-AF5B-43AB-951E-4C7EA71A9B4F}" dt="2026-06-03T15:03:21.670" v="756" actId="20577"/>
          <ac:spMkLst>
            <pc:docMk/>
            <pc:sldMk cId="0" sldId="256"/>
            <ac:spMk id="28" creationId="{CF1DC398-1E92-82FD-4E26-2F8D80BD6165}"/>
          </ac:spMkLst>
        </pc:spChg>
        <pc:picChg chg="add mod modCrop">
          <ac:chgData name="Tatyani Rouse" userId="5bffbf02-bba0-4d62-9ab0-94fe36e7c668" providerId="ADAL" clId="{8AAA4DF2-AF5B-43AB-951E-4C7EA71A9B4F}" dt="2026-06-03T15:03:08.227" v="753" actId="1038"/>
          <ac:picMkLst>
            <pc:docMk/>
            <pc:sldMk cId="0" sldId="256"/>
            <ac:picMk id="13" creationId="{9EC787FC-3FE5-14CA-7628-DA1578AB3278}"/>
          </ac:picMkLst>
        </pc:picChg>
        <pc:picChg chg="add mod modCrop">
          <ac:chgData name="Tatyani Rouse" userId="5bffbf02-bba0-4d62-9ab0-94fe36e7c668" providerId="ADAL" clId="{8AAA4DF2-AF5B-43AB-951E-4C7EA71A9B4F}" dt="2026-06-03T15:03:08.227" v="753" actId="1038"/>
          <ac:picMkLst>
            <pc:docMk/>
            <pc:sldMk cId="0" sldId="256"/>
            <ac:picMk id="15" creationId="{071A306D-2BDE-711A-1C0A-CAD6385219A3}"/>
          </ac:picMkLst>
        </pc:picChg>
        <pc:picChg chg="add mod modCrop">
          <ac:chgData name="Tatyani Rouse" userId="5bffbf02-bba0-4d62-9ab0-94fe36e7c668" providerId="ADAL" clId="{8AAA4DF2-AF5B-43AB-951E-4C7EA71A9B4F}" dt="2026-06-03T15:03:08.227" v="753" actId="1038"/>
          <ac:picMkLst>
            <pc:docMk/>
            <pc:sldMk cId="0" sldId="256"/>
            <ac:picMk id="17" creationId="{3799E37B-C107-3959-4ABD-D2C16B9AB668}"/>
          </ac:picMkLst>
        </pc:picChg>
        <pc:picChg chg="add mod modCrop">
          <ac:chgData name="Tatyani Rouse" userId="5bffbf02-bba0-4d62-9ab0-94fe36e7c668" providerId="ADAL" clId="{8AAA4DF2-AF5B-43AB-951E-4C7EA71A9B4F}" dt="2026-06-03T15:03:08.227" v="753" actId="1038"/>
          <ac:picMkLst>
            <pc:docMk/>
            <pc:sldMk cId="0" sldId="256"/>
            <ac:picMk id="19" creationId="{2D6C1F52-41E9-0E74-FD26-AF79E4273FD8}"/>
          </ac:picMkLst>
        </pc:picChg>
        <pc:picChg chg="add mod modCrop">
          <ac:chgData name="Tatyani Rouse" userId="5bffbf02-bba0-4d62-9ab0-94fe36e7c668" providerId="ADAL" clId="{8AAA4DF2-AF5B-43AB-951E-4C7EA71A9B4F}" dt="2026-06-03T15:03:08.227" v="753" actId="1038"/>
          <ac:picMkLst>
            <pc:docMk/>
            <pc:sldMk cId="0" sldId="256"/>
            <ac:picMk id="21" creationId="{D6E96497-1EDB-34A3-93FE-E73074C2BB5C}"/>
          </ac:picMkLst>
        </pc:picChg>
        <pc:picChg chg="add mod modCrop">
          <ac:chgData name="Tatyani Rouse" userId="5bffbf02-bba0-4d62-9ab0-94fe36e7c668" providerId="ADAL" clId="{8AAA4DF2-AF5B-43AB-951E-4C7EA71A9B4F}" dt="2026-06-03T15:03:08.227" v="753" actId="1038"/>
          <ac:picMkLst>
            <pc:docMk/>
            <pc:sldMk cId="0" sldId="256"/>
            <ac:picMk id="23" creationId="{63F8546C-F3C9-BDFD-C9B7-12A5C1729FB4}"/>
          </ac:picMkLst>
        </pc:picChg>
        <pc:picChg chg="add mod modCrop">
          <ac:chgData name="Tatyani Rouse" userId="5bffbf02-bba0-4d62-9ab0-94fe36e7c668" providerId="ADAL" clId="{8AAA4DF2-AF5B-43AB-951E-4C7EA71A9B4F}" dt="2026-06-03T15:03:08.227" v="753" actId="1038"/>
          <ac:picMkLst>
            <pc:docMk/>
            <pc:sldMk cId="0" sldId="256"/>
            <ac:picMk id="25" creationId="{77518F44-58DE-E03E-168F-E658FF27DEBA}"/>
          </ac:picMkLst>
        </pc:picChg>
        <pc:picChg chg="add mod modCrop">
          <ac:chgData name="Tatyani Rouse" userId="5bffbf02-bba0-4d62-9ab0-94fe36e7c668" providerId="ADAL" clId="{8AAA4DF2-AF5B-43AB-951E-4C7EA71A9B4F}" dt="2026-06-03T15:03:08.227" v="753" actId="1038"/>
          <ac:picMkLst>
            <pc:docMk/>
            <pc:sldMk cId="0" sldId="256"/>
            <ac:picMk id="27" creationId="{B9E36A82-B2E8-760D-4AE1-681F2915833F}"/>
          </ac:picMkLst>
        </pc:picChg>
      </pc:sldChg>
      <pc:sldChg chg="del">
        <pc:chgData name="Tatyani Rouse" userId="5bffbf02-bba0-4d62-9ab0-94fe36e7c668" providerId="ADAL" clId="{8AAA4DF2-AF5B-43AB-951E-4C7EA71A9B4F}" dt="2026-06-03T14:00:28.489" v="0" actId="47"/>
        <pc:sldMkLst>
          <pc:docMk/>
          <pc:sldMk cId="3385488537" sldId="257"/>
        </pc:sldMkLst>
      </pc:sldChg>
      <pc:sldChg chg="del">
        <pc:chgData name="Tatyani Rouse" userId="5bffbf02-bba0-4d62-9ab0-94fe36e7c668" providerId="ADAL" clId="{8AAA4DF2-AF5B-43AB-951E-4C7EA71A9B4F}" dt="2026-06-03T14:00:29.022" v="1" actId="47"/>
        <pc:sldMkLst>
          <pc:docMk/>
          <pc:sldMk cId="1854649571" sldId="258"/>
        </pc:sldMkLst>
      </pc:sldChg>
      <pc:sldChg chg="del">
        <pc:chgData name="Tatyani Rouse" userId="5bffbf02-bba0-4d62-9ab0-94fe36e7c668" providerId="ADAL" clId="{8AAA4DF2-AF5B-43AB-951E-4C7EA71A9B4F}" dt="2026-06-03T14:00:29.442" v="2" actId="47"/>
        <pc:sldMkLst>
          <pc:docMk/>
          <pc:sldMk cId="17984140" sldId="259"/>
        </pc:sldMkLst>
      </pc:sldChg>
      <pc:sldChg chg="del">
        <pc:chgData name="Tatyani Rouse" userId="5bffbf02-bba0-4d62-9ab0-94fe36e7c668" providerId="ADAL" clId="{8AAA4DF2-AF5B-43AB-951E-4C7EA71A9B4F}" dt="2026-06-03T14:00:29.933" v="3" actId="47"/>
        <pc:sldMkLst>
          <pc:docMk/>
          <pc:sldMk cId="2152578802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1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body" idx="2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9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body" idx="1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3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4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1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2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>
            <a:spLocks noGrp="1"/>
          </p:cNvSpPr>
          <p:nvPr>
            <p:ph type="pic" idx="2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1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3FBF30-8116-8FAA-810B-692906E9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F14EF-F94D-56B0-0916-64C2A4EA56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05882"/>
            <a:ext cx="36661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ptos Black" panose="020B0004020202020204" pitchFamily="34" charset="0"/>
              </a:rPr>
              <a:t>[Now Enrolling]</a:t>
            </a:r>
            <a:endParaRPr lang="en-CA" sz="32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66E3E1-F657-7180-7F43-69550280695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2178" y="771017"/>
            <a:ext cx="4036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36A9E0"/>
                </a:solidFill>
                <a:latin typeface="Aptos Black" panose="020B0004020202020204" pitchFamily="34" charset="0"/>
              </a:rPr>
              <a:t>[</a:t>
            </a:r>
            <a:r>
              <a:rPr lang="en-US" sz="4400" u="sng" dirty="0">
                <a:solidFill>
                  <a:srgbClr val="36A9E0"/>
                </a:solidFill>
                <a:latin typeface="Aptos Black" panose="020B0004020202020204" pitchFamily="34" charset="0"/>
              </a:rPr>
              <a:t>All Ages</a:t>
            </a:r>
            <a:r>
              <a:rPr lang="en-US" sz="4400" dirty="0">
                <a:solidFill>
                  <a:srgbClr val="36A9E0"/>
                </a:solidFill>
                <a:latin typeface="Aptos Black" panose="020B0004020202020204" pitchFamily="34" charset="0"/>
              </a:rPr>
              <a:t>]</a:t>
            </a:r>
            <a:endParaRPr lang="en-CA" sz="4400" dirty="0">
              <a:solidFill>
                <a:srgbClr val="36A9E0"/>
              </a:solidFill>
              <a:latin typeface="Aptos Black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4C8F40-740F-E3E6-F5F7-B7E2DEAF26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2177" y="1460043"/>
            <a:ext cx="4036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275376"/>
                </a:solidFill>
                <a:latin typeface="Aptos ExtraBold" panose="020B0004020202020204" pitchFamily="34" charset="0"/>
              </a:rPr>
              <a:t>at BrightPath [Location]</a:t>
            </a:r>
            <a:endParaRPr lang="en-CA" sz="2000" b="1" dirty="0">
              <a:solidFill>
                <a:srgbClr val="275376"/>
              </a:solidFill>
              <a:latin typeface="Aptos ExtraBold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DAC83A-6610-52FC-9FE7-8C7035B6D0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3305" y="1945811"/>
            <a:ext cx="3785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F99D20"/>
                </a:solidFill>
                <a:latin typeface="Aptos" panose="020B0004020202020204" pitchFamily="34" charset="0"/>
              </a:rPr>
              <a:t>[Header]</a:t>
            </a:r>
            <a:endParaRPr lang="en-CA" sz="1400" b="1" dirty="0">
              <a:solidFill>
                <a:srgbClr val="F99D20"/>
              </a:solidFill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CB9BEF-FBA8-9A03-21AD-05B22B0D2B6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3304" y="2195270"/>
            <a:ext cx="37857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275376"/>
                </a:solidFill>
                <a:latin typeface="Aptos" panose="020B0004020202020204" pitchFamily="34" charset="0"/>
              </a:rPr>
              <a:t>[Body Text]</a:t>
            </a:r>
            <a:endParaRPr lang="en-CA" sz="1200" dirty="0">
              <a:solidFill>
                <a:srgbClr val="275376"/>
              </a:solidFill>
              <a:latin typeface="Aptos" panose="020B00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E05825-921C-0608-39BC-FD7C65A0AA34}"/>
              </a:ext>
            </a:extLst>
          </p:cNvPr>
          <p:cNvSpPr txBox="1"/>
          <p:nvPr/>
        </p:nvSpPr>
        <p:spPr>
          <a:xfrm>
            <a:off x="830597" y="4889277"/>
            <a:ext cx="2482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275376"/>
                </a:solidFill>
                <a:latin typeface="Aptos" panose="020B0004020202020204" pitchFamily="34" charset="0"/>
              </a:rPr>
              <a:t>[Address], [State/Province]</a:t>
            </a:r>
            <a:endParaRPr lang="en-CA" sz="1050" b="1" dirty="0">
              <a:solidFill>
                <a:srgbClr val="275376"/>
              </a:solidFill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6A7B3C-A190-9FE9-E6C0-6BA65A78280D}"/>
              </a:ext>
            </a:extLst>
          </p:cNvPr>
          <p:cNvSpPr txBox="1"/>
          <p:nvPr/>
        </p:nvSpPr>
        <p:spPr>
          <a:xfrm>
            <a:off x="830598" y="5089642"/>
            <a:ext cx="2482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275376"/>
                </a:solidFill>
                <a:latin typeface="Aptos" panose="020B0004020202020204" pitchFamily="34" charset="0"/>
              </a:rPr>
              <a:t>Open X:XX AM to X:XX PM</a:t>
            </a:r>
            <a:endParaRPr lang="en-CA" sz="1050" b="1" dirty="0">
              <a:solidFill>
                <a:srgbClr val="275376"/>
              </a:solidFill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523E3E-F995-D3AE-CCAE-FB7160E0D812}"/>
              </a:ext>
            </a:extLst>
          </p:cNvPr>
          <p:cNvSpPr txBox="1"/>
          <p:nvPr/>
        </p:nvSpPr>
        <p:spPr>
          <a:xfrm>
            <a:off x="830597" y="5290007"/>
            <a:ext cx="2482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275376"/>
                </a:solidFill>
                <a:latin typeface="Aptos" panose="020B0004020202020204" pitchFamily="34" charset="0"/>
              </a:rPr>
              <a:t>Call </a:t>
            </a:r>
            <a:r>
              <a:rPr lang="en-US" sz="1050" b="1" dirty="0">
                <a:solidFill>
                  <a:srgbClr val="36A9E0"/>
                </a:solidFill>
                <a:latin typeface="Aptos" panose="020B0004020202020204" pitchFamily="34" charset="0"/>
              </a:rPr>
              <a:t>[Enrollment Number] </a:t>
            </a:r>
            <a:r>
              <a:rPr lang="en-US" sz="1050" b="1" dirty="0">
                <a:solidFill>
                  <a:srgbClr val="275376"/>
                </a:solidFill>
                <a:latin typeface="Aptos" panose="020B0004020202020204" pitchFamily="34" charset="0"/>
              </a:rPr>
              <a:t>to Enroll</a:t>
            </a:r>
            <a:endParaRPr lang="en-CA" sz="1050" b="1" dirty="0">
              <a:solidFill>
                <a:srgbClr val="275376"/>
              </a:solidFill>
              <a:latin typeface="Aptos" panose="020B00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EC787FC-3FE5-14CA-7628-DA1578AB327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96" t="11746" r="18125" b="16337"/>
          <a:stretch>
            <a:fillRect/>
          </a:stretch>
        </p:blipFill>
        <p:spPr>
          <a:xfrm>
            <a:off x="944020" y="3537842"/>
            <a:ext cx="350102" cy="4902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71A306D-2BDE-711A-1C0A-CAD6385219A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7723" t="11525" r="8586" b="7070"/>
          <a:stretch>
            <a:fillRect/>
          </a:stretch>
        </p:blipFill>
        <p:spPr>
          <a:xfrm>
            <a:off x="3259050" y="3535518"/>
            <a:ext cx="386428" cy="52484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799E37B-C107-3959-4ABD-D2C16B9AB66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1815" t="7182" r="14880" b="10664"/>
          <a:stretch>
            <a:fillRect/>
          </a:stretch>
        </p:blipFill>
        <p:spPr>
          <a:xfrm>
            <a:off x="3640692" y="3512361"/>
            <a:ext cx="364660" cy="56546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D6C1F52-41E9-0E74-FD26-AF79E4273FD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9567" t="9206" r="11348" b="6131"/>
          <a:stretch>
            <a:fillRect/>
          </a:stretch>
        </p:blipFill>
        <p:spPr>
          <a:xfrm>
            <a:off x="4092445" y="3546084"/>
            <a:ext cx="401866" cy="52832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6E96497-1EDB-34A3-93FE-E73074C2BB5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9991" t="14303" r="8375" b="10937"/>
          <a:stretch>
            <a:fillRect/>
          </a:stretch>
        </p:blipFill>
        <p:spPr>
          <a:xfrm>
            <a:off x="2763848" y="3562839"/>
            <a:ext cx="419449" cy="51340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3F8546C-F3C9-BDFD-C9B7-12A5C1729FB4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14019" t="10729" r="10198" b="6942"/>
          <a:stretch>
            <a:fillRect/>
          </a:stretch>
        </p:blipFill>
        <p:spPr>
          <a:xfrm>
            <a:off x="2332538" y="3552299"/>
            <a:ext cx="350480" cy="51340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7518F44-58DE-E03E-168F-E658FF27DEB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4016" t="11885" r="8000" b="7640"/>
          <a:stretch>
            <a:fillRect/>
          </a:stretch>
        </p:blipFill>
        <p:spPr>
          <a:xfrm>
            <a:off x="1800678" y="3575412"/>
            <a:ext cx="441661" cy="490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9E36A82-B2E8-760D-4AE1-681F2915833F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12977" t="16896" r="13013" b="9661"/>
          <a:stretch>
            <a:fillRect/>
          </a:stretch>
        </p:blipFill>
        <p:spPr>
          <a:xfrm>
            <a:off x="1344974" y="3574713"/>
            <a:ext cx="380212" cy="47394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CF1DC398-1E92-82FD-4E26-2F8D80BD6165}"/>
              </a:ext>
            </a:extLst>
          </p:cNvPr>
          <p:cNvSpPr txBox="1"/>
          <p:nvPr/>
        </p:nvSpPr>
        <p:spPr>
          <a:xfrm>
            <a:off x="687286" y="3350959"/>
            <a:ext cx="36669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  <a:latin typeface="Aptos" panose="020B0004020202020204" pitchFamily="34" charset="0"/>
              </a:rPr>
              <a:t>Delete icons that do not apply, adjust and delete this text.</a:t>
            </a:r>
            <a:endParaRPr lang="en-CA" sz="900" dirty="0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59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Aptos</vt:lpstr>
      <vt:lpstr>Aptos ExtraBold</vt:lpstr>
      <vt:lpstr>Aptos Black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Clara Reis</dc:creator>
  <cp:lastModifiedBy>Tatyani Rouse</cp:lastModifiedBy>
  <cp:revision>4</cp:revision>
  <dcterms:created xsi:type="dcterms:W3CDTF">2024-01-30T20:12:10Z</dcterms:created>
  <dcterms:modified xsi:type="dcterms:W3CDTF">2026-06-03T15:03:30Z</dcterms:modified>
</cp:coreProperties>
</file>