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hEtT2bYSFli3e72QLj3zODx1fd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20XX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29839" y="788109"/>
            <a:ext cx="43242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700" u="none" cap="none" strike="noStrike">
                <a:solidFill>
                  <a:srgbClr val="36A9E0"/>
                </a:solidFill>
              </a:rPr>
              <a:t>[</a:t>
            </a:r>
            <a:r>
              <a:rPr b="1" lang="en-US" sz="3700" u="sng">
                <a:solidFill>
                  <a:srgbClr val="36A9E0"/>
                </a:solidFill>
              </a:rPr>
              <a:t>Event Name</a:t>
            </a:r>
            <a:r>
              <a:rPr b="1" i="0" lang="en-US" sz="3700" u="none" cap="none" strike="noStrike">
                <a:solidFill>
                  <a:srgbClr val="36A9E0"/>
                </a:solidFill>
              </a:rPr>
              <a:t>]</a:t>
            </a:r>
            <a:endParaRPr b="1" i="0" sz="3700" u="none" cap="none" strike="noStrike">
              <a:solidFill>
                <a:srgbClr val="36A9E0"/>
              </a:solidFill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682177" y="1383129"/>
            <a:ext cx="4036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at BrightPath [Location]</a:t>
            </a:r>
            <a:endParaRPr b="1" i="0" sz="17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807441" y="2579612"/>
            <a:ext cx="37857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FF9900"/>
                </a:solidFill>
              </a:rPr>
              <a:t>[</a:t>
            </a:r>
            <a:r>
              <a:rPr b="1" lang="en-US" sz="1200">
                <a:solidFill>
                  <a:srgbClr val="FF9900"/>
                </a:solidFill>
              </a:rPr>
              <a:t>Header</a:t>
            </a:r>
            <a:r>
              <a:rPr b="1" i="0" lang="en-US" sz="1200" u="none" cap="none" strike="noStrike">
                <a:solidFill>
                  <a:srgbClr val="FF9900"/>
                </a:solidFill>
              </a:rPr>
              <a:t> Text]</a:t>
            </a:r>
            <a:endParaRPr b="1" i="0" sz="1200" u="none" cap="none" strike="noStrike">
              <a:solidFill>
                <a:srgbClr val="FF9900"/>
              </a:solidFill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951712" y="5413446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[Enrollment Number] </a:t>
            </a: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to Enroll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1842158"/>
            <a:ext cx="284575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[Event Location]</a:t>
            </a:r>
            <a:endParaRPr b="1" i="0" sz="12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1444240" y="2072937"/>
            <a:ext cx="284575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[Event Date and Times]</a:t>
            </a:r>
            <a:endParaRPr b="1" i="0" sz="12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807479" y="3006336"/>
            <a:ext cx="37857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200">
                <a:solidFill>
                  <a:srgbClr val="275376"/>
                </a:solidFill>
              </a:rPr>
              <a:t>Event Details</a:t>
            </a:r>
            <a:r>
              <a:rPr b="0" i="0" lang="en-US" sz="12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b="0" i="0" sz="12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