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87A"/>
    <a:srgbClr val="F99D20"/>
    <a:srgbClr val="63B046"/>
    <a:srgbClr val="386081"/>
    <a:srgbClr val="E63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0C4B2A-D765-4DBB-9484-3432B04FEC60}" v="13" dt="2025-10-15T16:35:24.8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26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tyani Rouse" userId="5bffbf02-bba0-4d62-9ab0-94fe36e7c668" providerId="ADAL" clId="{4289C1F5-ED2E-4905-9D51-ACFE6CEDD076}"/>
    <pc:docChg chg="undo redo custSel addSld modSld">
      <pc:chgData name="Tatyani Rouse" userId="5bffbf02-bba0-4d62-9ab0-94fe36e7c668" providerId="ADAL" clId="{4289C1F5-ED2E-4905-9D51-ACFE6CEDD076}" dt="2025-10-15T16:35:59.563" v="95" actId="34135"/>
      <pc:docMkLst>
        <pc:docMk/>
      </pc:docMkLst>
      <pc:sldChg chg="addSp modSp mod setBg">
        <pc:chgData name="Tatyani Rouse" userId="5bffbf02-bba0-4d62-9ab0-94fe36e7c668" providerId="ADAL" clId="{4289C1F5-ED2E-4905-9D51-ACFE6CEDD076}" dt="2025-10-15T16:35:59.563" v="95" actId="34135"/>
        <pc:sldMkLst>
          <pc:docMk/>
          <pc:sldMk cId="3373755769" sldId="257"/>
        </pc:sldMkLst>
        <pc:spChg chg="add mod">
          <ac:chgData name="Tatyani Rouse" userId="5bffbf02-bba0-4d62-9ab0-94fe36e7c668" providerId="ADAL" clId="{4289C1F5-ED2E-4905-9D51-ACFE6CEDD076}" dt="2025-10-15T16:35:59.563" v="95" actId="34135"/>
          <ac:spMkLst>
            <pc:docMk/>
            <pc:sldMk cId="3373755769" sldId="257"/>
            <ac:spMk id="2" creationId="{34AE93B8-35EC-6AC0-9465-49ACAC751CE8}"/>
          </ac:spMkLst>
        </pc:spChg>
        <pc:spChg chg="mod">
          <ac:chgData name="Tatyani Rouse" userId="5bffbf02-bba0-4d62-9ab0-94fe36e7c668" providerId="ADAL" clId="{4289C1F5-ED2E-4905-9D51-ACFE6CEDD076}" dt="2025-10-15T15:41:05.356" v="2" actId="207"/>
          <ac:spMkLst>
            <pc:docMk/>
            <pc:sldMk cId="3373755769" sldId="257"/>
            <ac:spMk id="3" creationId="{E211C379-AF70-927E-7ECF-C370938B0DB1}"/>
          </ac:spMkLst>
        </pc:spChg>
        <pc:spChg chg="mod">
          <ac:chgData name="Tatyani Rouse" userId="5bffbf02-bba0-4d62-9ab0-94fe36e7c668" providerId="ADAL" clId="{4289C1F5-ED2E-4905-9D51-ACFE6CEDD076}" dt="2025-10-15T15:41:09.392" v="3" actId="207"/>
          <ac:spMkLst>
            <pc:docMk/>
            <pc:sldMk cId="3373755769" sldId="257"/>
            <ac:spMk id="4" creationId="{D4A6230B-519D-B4A4-03A5-89226D76F345}"/>
          </ac:spMkLst>
        </pc:spChg>
        <pc:spChg chg="mod">
          <ac:chgData name="Tatyani Rouse" userId="5bffbf02-bba0-4d62-9ab0-94fe36e7c668" providerId="ADAL" clId="{4289C1F5-ED2E-4905-9D51-ACFE6CEDD076}" dt="2025-10-15T15:41:09.392" v="3" actId="207"/>
          <ac:spMkLst>
            <pc:docMk/>
            <pc:sldMk cId="3373755769" sldId="257"/>
            <ac:spMk id="5" creationId="{80EBA777-1A02-647A-529B-5B3EF40FDE25}"/>
          </ac:spMkLst>
        </pc:spChg>
        <pc:spChg chg="mod">
          <ac:chgData name="Tatyani Rouse" userId="5bffbf02-bba0-4d62-9ab0-94fe36e7c668" providerId="ADAL" clId="{4289C1F5-ED2E-4905-9D51-ACFE6CEDD076}" dt="2025-10-15T15:41:50.825" v="38" actId="20577"/>
          <ac:spMkLst>
            <pc:docMk/>
            <pc:sldMk cId="3373755769" sldId="257"/>
            <ac:spMk id="6" creationId="{BE2D8ABF-1B2B-4B59-FADA-259F8CA2CAA4}"/>
          </ac:spMkLst>
        </pc:spChg>
        <pc:spChg chg="add mod">
          <ac:chgData name="Tatyani Rouse" userId="5bffbf02-bba0-4d62-9ab0-94fe36e7c668" providerId="ADAL" clId="{4289C1F5-ED2E-4905-9D51-ACFE6CEDD076}" dt="2025-10-15T16:35:59.563" v="95" actId="34135"/>
          <ac:spMkLst>
            <pc:docMk/>
            <pc:sldMk cId="3373755769" sldId="257"/>
            <ac:spMk id="7" creationId="{412BE698-D797-0386-0A98-1915FE0FC45D}"/>
          </ac:spMkLst>
        </pc:spChg>
        <pc:spChg chg="add mod">
          <ac:chgData name="Tatyani Rouse" userId="5bffbf02-bba0-4d62-9ab0-94fe36e7c668" providerId="ADAL" clId="{4289C1F5-ED2E-4905-9D51-ACFE6CEDD076}" dt="2025-10-15T16:35:59.563" v="95" actId="34135"/>
          <ac:spMkLst>
            <pc:docMk/>
            <pc:sldMk cId="3373755769" sldId="257"/>
            <ac:spMk id="8" creationId="{6A0C7269-8BE5-3A66-8998-4B235541FDB2}"/>
          </ac:spMkLst>
        </pc:spChg>
        <pc:spChg chg="mod">
          <ac:chgData name="Tatyani Rouse" userId="5bffbf02-bba0-4d62-9ab0-94fe36e7c668" providerId="ADAL" clId="{4289C1F5-ED2E-4905-9D51-ACFE6CEDD076}" dt="2025-10-15T15:41:53.841" v="40" actId="208"/>
          <ac:spMkLst>
            <pc:docMk/>
            <pc:sldMk cId="3373755769" sldId="257"/>
            <ac:spMk id="9" creationId="{D40DD2CD-A0AC-B20A-5A2A-D0E8E729EE6E}"/>
          </ac:spMkLst>
        </pc:spChg>
        <pc:spChg chg="add mod">
          <ac:chgData name="Tatyani Rouse" userId="5bffbf02-bba0-4d62-9ab0-94fe36e7c668" providerId="ADAL" clId="{4289C1F5-ED2E-4905-9D51-ACFE6CEDD076}" dt="2025-10-15T16:35:59.563" v="95" actId="34135"/>
          <ac:spMkLst>
            <pc:docMk/>
            <pc:sldMk cId="3373755769" sldId="257"/>
            <ac:spMk id="10" creationId="{FA68289B-CD24-46D6-F802-018A578B5A92}"/>
          </ac:spMkLst>
        </pc:spChg>
        <pc:spChg chg="add mod">
          <ac:chgData name="Tatyani Rouse" userId="5bffbf02-bba0-4d62-9ab0-94fe36e7c668" providerId="ADAL" clId="{4289C1F5-ED2E-4905-9D51-ACFE6CEDD076}" dt="2025-10-15T16:35:59.563" v="95" actId="34135"/>
          <ac:spMkLst>
            <pc:docMk/>
            <pc:sldMk cId="3373755769" sldId="257"/>
            <ac:spMk id="11" creationId="{A631801B-760D-53F8-9052-8282FC0EF94B}"/>
          </ac:spMkLst>
        </pc:spChg>
        <pc:spChg chg="add mod">
          <ac:chgData name="Tatyani Rouse" userId="5bffbf02-bba0-4d62-9ab0-94fe36e7c668" providerId="ADAL" clId="{4289C1F5-ED2E-4905-9D51-ACFE6CEDD076}" dt="2025-10-15T16:35:59.563" v="95" actId="34135"/>
          <ac:spMkLst>
            <pc:docMk/>
            <pc:sldMk cId="3373755769" sldId="257"/>
            <ac:spMk id="12" creationId="{3EA59D38-526A-1CA8-0FBA-6311401003F4}"/>
          </ac:spMkLst>
        </pc:spChg>
        <pc:spChg chg="add mod">
          <ac:chgData name="Tatyani Rouse" userId="5bffbf02-bba0-4d62-9ab0-94fe36e7c668" providerId="ADAL" clId="{4289C1F5-ED2E-4905-9D51-ACFE6CEDD076}" dt="2025-10-15T16:35:59.563" v="95" actId="34135"/>
          <ac:spMkLst>
            <pc:docMk/>
            <pc:sldMk cId="3373755769" sldId="257"/>
            <ac:spMk id="13" creationId="{CD47D560-CAF3-3785-929F-C013AB178112}"/>
          </ac:spMkLst>
        </pc:spChg>
        <pc:spChg chg="add mod">
          <ac:chgData name="Tatyani Rouse" userId="5bffbf02-bba0-4d62-9ab0-94fe36e7c668" providerId="ADAL" clId="{4289C1F5-ED2E-4905-9D51-ACFE6CEDD076}" dt="2025-10-15T16:35:59.563" v="95" actId="34135"/>
          <ac:spMkLst>
            <pc:docMk/>
            <pc:sldMk cId="3373755769" sldId="257"/>
            <ac:spMk id="14" creationId="{35F78A80-D42B-33A4-2AA4-7758B90F6BF9}"/>
          </ac:spMkLst>
        </pc:spChg>
      </pc:sldChg>
      <pc:sldChg chg="addSp modSp new mod">
        <pc:chgData name="Tatyani Rouse" userId="5bffbf02-bba0-4d62-9ab0-94fe36e7c668" providerId="ADAL" clId="{4289C1F5-ED2E-4905-9D51-ACFE6CEDD076}" dt="2025-10-15T16:15:35.541" v="43" actId="34135"/>
        <pc:sldMkLst>
          <pc:docMk/>
          <pc:sldMk cId="2006297390" sldId="258"/>
        </pc:sldMkLst>
        <pc:spChg chg="add mod">
          <ac:chgData name="Tatyani Rouse" userId="5bffbf02-bba0-4d62-9ab0-94fe36e7c668" providerId="ADAL" clId="{4289C1F5-ED2E-4905-9D51-ACFE6CEDD076}" dt="2025-10-15T16:15:35.541" v="43" actId="34135"/>
          <ac:spMkLst>
            <pc:docMk/>
            <pc:sldMk cId="2006297390" sldId="258"/>
            <ac:spMk id="2" creationId="{BCAEF7D4-2B36-FA47-490D-38B712AE341D}"/>
          </ac:spMkLst>
        </pc:spChg>
        <pc:spChg chg="add mod">
          <ac:chgData name="Tatyani Rouse" userId="5bffbf02-bba0-4d62-9ab0-94fe36e7c668" providerId="ADAL" clId="{4289C1F5-ED2E-4905-9D51-ACFE6CEDD076}" dt="2025-10-15T16:15:35.541" v="43" actId="34135"/>
          <ac:spMkLst>
            <pc:docMk/>
            <pc:sldMk cId="2006297390" sldId="258"/>
            <ac:spMk id="3" creationId="{8D0E4E5B-83F4-284E-9348-9656B850635A}"/>
          </ac:spMkLst>
        </pc:spChg>
        <pc:spChg chg="add mod">
          <ac:chgData name="Tatyani Rouse" userId="5bffbf02-bba0-4d62-9ab0-94fe36e7c668" providerId="ADAL" clId="{4289C1F5-ED2E-4905-9D51-ACFE6CEDD076}" dt="2025-10-15T16:15:35.541" v="43" actId="34135"/>
          <ac:spMkLst>
            <pc:docMk/>
            <pc:sldMk cId="2006297390" sldId="258"/>
            <ac:spMk id="4" creationId="{AB471D6C-2D2B-F771-535E-0537CFABD638}"/>
          </ac:spMkLst>
        </pc:spChg>
        <pc:spChg chg="add mod">
          <ac:chgData name="Tatyani Rouse" userId="5bffbf02-bba0-4d62-9ab0-94fe36e7c668" providerId="ADAL" clId="{4289C1F5-ED2E-4905-9D51-ACFE6CEDD076}" dt="2025-10-15T16:15:35.541" v="43" actId="34135"/>
          <ac:spMkLst>
            <pc:docMk/>
            <pc:sldMk cId="2006297390" sldId="258"/>
            <ac:spMk id="5" creationId="{644B820C-7574-AB81-72F3-3166678F5663}"/>
          </ac:spMkLst>
        </pc:spChg>
        <pc:spChg chg="add mod">
          <ac:chgData name="Tatyani Rouse" userId="5bffbf02-bba0-4d62-9ab0-94fe36e7c668" providerId="ADAL" clId="{4289C1F5-ED2E-4905-9D51-ACFE6CEDD076}" dt="2025-10-15T16:15:35.541" v="43" actId="34135"/>
          <ac:spMkLst>
            <pc:docMk/>
            <pc:sldMk cId="2006297390" sldId="258"/>
            <ac:spMk id="6" creationId="{8B520C8B-2B2E-D077-8122-3E112AF97151}"/>
          </ac:spMkLst>
        </pc:spChg>
        <pc:spChg chg="add mod">
          <ac:chgData name="Tatyani Rouse" userId="5bffbf02-bba0-4d62-9ab0-94fe36e7c668" providerId="ADAL" clId="{4289C1F5-ED2E-4905-9D51-ACFE6CEDD076}" dt="2025-10-15T16:15:35.541" v="43" actId="34135"/>
          <ac:spMkLst>
            <pc:docMk/>
            <pc:sldMk cId="2006297390" sldId="258"/>
            <ac:spMk id="7" creationId="{4C21DA3E-0BD1-94A9-72B9-161A23CBC82F}"/>
          </ac:spMkLst>
        </pc:spChg>
        <pc:spChg chg="add mod">
          <ac:chgData name="Tatyani Rouse" userId="5bffbf02-bba0-4d62-9ab0-94fe36e7c668" providerId="ADAL" clId="{4289C1F5-ED2E-4905-9D51-ACFE6CEDD076}" dt="2025-10-15T16:15:35.541" v="43" actId="34135"/>
          <ac:spMkLst>
            <pc:docMk/>
            <pc:sldMk cId="2006297390" sldId="258"/>
            <ac:spMk id="8" creationId="{6C6BDB34-3E1A-3CEC-8380-3D1AB1E2D864}"/>
          </ac:spMkLst>
        </pc:spChg>
        <pc:spChg chg="add mod">
          <ac:chgData name="Tatyani Rouse" userId="5bffbf02-bba0-4d62-9ab0-94fe36e7c668" providerId="ADAL" clId="{4289C1F5-ED2E-4905-9D51-ACFE6CEDD076}" dt="2025-10-15T16:15:35.541" v="43" actId="34135"/>
          <ac:spMkLst>
            <pc:docMk/>
            <pc:sldMk cId="2006297390" sldId="258"/>
            <ac:spMk id="9" creationId="{50E55234-B89D-6898-0316-0D227EFA2AB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264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162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868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174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052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408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690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106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696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605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328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965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11C379-AF70-927E-7ECF-C370938B0DB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2051" y="1083212"/>
            <a:ext cx="596935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300" dirty="0">
                <a:solidFill>
                  <a:srgbClr val="F99D20"/>
                </a:solidFill>
                <a:latin typeface="Aptos Black" panose="020B0004020202020204" pitchFamily="34" charset="0"/>
              </a:rPr>
              <a:t>[Month] Reminder!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A6230B-519D-B4A4-03A5-89226D76F34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8570" y="3078048"/>
            <a:ext cx="2968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F99D20"/>
                </a:solidFill>
                <a:latin typeface="Aptos ExtraBold" panose="020B0004020202020204" pitchFamily="34" charset="0"/>
              </a:rPr>
              <a:t>[First/Last Name]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EBA777-1A02-647A-529B-5B3EF40FDE2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8570" y="3307721"/>
            <a:ext cx="2968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F99D20"/>
                </a:solidFill>
                <a:latin typeface="Aptos ExtraBold" panose="020B0004020202020204" pitchFamily="34" charset="0"/>
              </a:rPr>
              <a:t>[Title]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2D8ABF-1B2B-4B59-FADA-259F8CA2CAA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8569" y="3537394"/>
            <a:ext cx="3644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F99D20"/>
                </a:solidFill>
                <a:latin typeface="Aptos ExtraBold" panose="020B0004020202020204" pitchFamily="34" charset="0"/>
              </a:rPr>
              <a:t>[Centre/er Name, State/Province]</a:t>
            </a:r>
          </a:p>
        </p:txBody>
      </p:sp>
      <p:sp>
        <p:nvSpPr>
          <p:cNvPr id="9" name="Oval 8" descr="Close-up of smiling woman with glasses">
            <a:extLst>
              <a:ext uri="{FF2B5EF4-FFF2-40B4-BE49-F238E27FC236}">
                <a16:creationId xmlns:a16="http://schemas.microsoft.com/office/drawing/2014/main" id="{D40DD2CD-A0AC-B20A-5A2A-D0E8E729EE6E}"/>
              </a:ext>
            </a:extLst>
          </p:cNvPr>
          <p:cNvSpPr/>
          <p:nvPr/>
        </p:nvSpPr>
        <p:spPr>
          <a:xfrm>
            <a:off x="4629752" y="2501677"/>
            <a:ext cx="1771047" cy="161208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99D2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AE93B8-35EC-6AC0-9465-49ACAC751CE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8569" y="4248442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  <a:latin typeface="Aptos ExtraBold" panose="020B0004020202020204" pitchFamily="34" charset="0"/>
              </a:rPr>
              <a:t>[Subheading]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2BE698-D797-0386-0A98-1915FE0FC45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8569" y="4512715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</a:rPr>
              <a:t>[Body]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0C7269-8BE5-3A66-8998-4B235541FDB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8569" y="5766263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  <a:latin typeface="Aptos ExtraBold" panose="020B0004020202020204" pitchFamily="34" charset="0"/>
              </a:rPr>
              <a:t>[Subheading]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68289B-CD24-46D6-F802-018A578B5A9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8569" y="6030536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</a:rPr>
              <a:t>[Body]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31801B-760D-53F8-9052-8282FC0EF94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8569" y="7312855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  <a:latin typeface="Aptos ExtraBold" panose="020B0004020202020204" pitchFamily="34" charset="0"/>
              </a:rPr>
              <a:t>[Subheading]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A59D38-526A-1CA8-0FBA-6311401003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8569" y="7577128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</a:rPr>
              <a:t>[Body]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47D560-CAF3-3785-929F-C013AB1781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11479" y="1809649"/>
            <a:ext cx="48227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solidFill>
                  <a:srgbClr val="2F587A"/>
                </a:solidFill>
                <a:latin typeface="Aptos ExtraBold" panose="020B0004020202020204" pitchFamily="34" charset="0"/>
              </a:rPr>
              <a:t>[Subheading]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F78A80-D42B-33A4-2AA4-7758B90F6BF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25547" y="2134283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</a:rPr>
              <a:t>[Body]</a:t>
            </a:r>
          </a:p>
        </p:txBody>
      </p:sp>
    </p:spTree>
    <p:extLst>
      <p:ext uri="{BB962C8B-B14F-4D97-AF65-F5344CB8AC3E}">
        <p14:creationId xmlns:p14="http://schemas.microsoft.com/office/powerpoint/2010/main" val="337375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BCAEF7D4-2B36-FA47-490D-38B712AE34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8230" y="542100"/>
            <a:ext cx="60772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600" b="1" dirty="0"/>
              <a:t>Instructions</a:t>
            </a:r>
            <a:endParaRPr lang="en-CA" dirty="0"/>
          </a:p>
          <a:p>
            <a:r>
              <a:rPr lang="en-US" dirty="0"/>
              <a:t>How to Add or Change a Headshot Inside a Circle in PowerPoint</a:t>
            </a:r>
          </a:p>
          <a:p>
            <a:endParaRPr lang="en-US" dirty="0"/>
          </a:p>
          <a:p>
            <a:r>
              <a:rPr lang="en-US" b="1" dirty="0"/>
              <a:t>Step-by-step:</a:t>
            </a:r>
          </a:p>
          <a:p>
            <a:r>
              <a:rPr lang="en-US" dirty="0"/>
              <a:t>1. </a:t>
            </a:r>
            <a:r>
              <a:rPr lang="en-US" b="1" dirty="0"/>
              <a:t>Click on the circle shape</a:t>
            </a:r>
            <a:br>
              <a:rPr lang="en-US" dirty="0"/>
            </a:br>
            <a:r>
              <a:rPr lang="en-US" dirty="0"/>
              <a:t>Make sure you’ve selected the circle where the photo should appear.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8D0E4E5B-83F4-284E-9348-9656B850635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8230" y="3186557"/>
            <a:ext cx="5964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2. Go to the </a:t>
            </a:r>
            <a:r>
              <a:rPr lang="en-US" b="1" dirty="0"/>
              <a:t>Shape Format</a:t>
            </a:r>
            <a:r>
              <a:rPr lang="en-US" dirty="0"/>
              <a:t> tab at the top of the screen.</a:t>
            </a:r>
            <a:br>
              <a:rPr lang="en-US" dirty="0"/>
            </a:br>
            <a:r>
              <a:rPr lang="en-US" i="1" dirty="0"/>
              <a:t>(If you don’t see it, make sure the shape is selected.)</a:t>
            </a:r>
            <a:endParaRPr lang="en-US" dirty="0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AB471D6C-2D2B-F771-535E-0537CFABD63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8230" y="4738167"/>
            <a:ext cx="59647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4. Choose </a:t>
            </a:r>
            <a:r>
              <a:rPr lang="en-US" b="1" dirty="0"/>
              <a:t>Picture…</a:t>
            </a:r>
          </a:p>
          <a:p>
            <a:pPr lvl="1"/>
            <a:r>
              <a:rPr lang="en-US" dirty="0"/>
              <a:t>A window will pop up with options to select your image.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644B820C-7574-AB81-72F3-3166678F566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8230" y="5790971"/>
            <a:ext cx="6383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5. In the pop-up window, select </a:t>
            </a:r>
            <a:r>
              <a:rPr lang="en-US" b="1" dirty="0"/>
              <a:t>From a File…</a:t>
            </a:r>
            <a:endParaRPr lang="en-US" dirty="0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8B520C8B-2B2E-D077-8122-3E112AF9715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8231" y="6289777"/>
            <a:ext cx="59647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6. </a:t>
            </a:r>
            <a:r>
              <a:rPr lang="en-US" b="1" dirty="0"/>
              <a:t>Find your image on your desktop: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 the file browser that appears, click </a:t>
            </a:r>
            <a:r>
              <a:rPr lang="en-US" b="1" dirty="0"/>
              <a:t>Desktop</a:t>
            </a:r>
            <a:r>
              <a:rPr lang="en-US" dirty="0"/>
              <a:t> on the left side.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Locate your headshot image file.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Click it once, then click </a:t>
            </a:r>
            <a:r>
              <a:rPr lang="en-US" b="1" dirty="0"/>
              <a:t>Insert.</a:t>
            </a:r>
            <a:endParaRPr lang="en-US" dirty="0"/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4C21DA3E-0BD1-94A9-72B9-161A23CBC82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8230" y="7896579"/>
            <a:ext cx="5964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7. </a:t>
            </a:r>
            <a:r>
              <a:rPr lang="en-US" b="1" dirty="0"/>
              <a:t>Your headshot will now appear inside the circle.</a:t>
            </a:r>
            <a:br>
              <a:rPr lang="en-US" dirty="0"/>
            </a:br>
            <a:r>
              <a:rPr lang="en-US" dirty="0"/>
              <a:t>PowerPoint automatically fits the image inside the shape.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6C6BDB34-3E1A-3CEC-8380-3D1AB1E2D8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8230" y="8672384"/>
            <a:ext cx="60772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8. </a:t>
            </a:r>
            <a:r>
              <a:rPr lang="en-US" b="1" dirty="0"/>
              <a:t>Adjust the image if needed: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Right-click the circle → select </a:t>
            </a:r>
            <a:r>
              <a:rPr lang="en-US" b="1" dirty="0"/>
              <a:t>Format Shape.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 the sidebar, open </a:t>
            </a:r>
            <a:r>
              <a:rPr lang="en-US" b="1" dirty="0"/>
              <a:t>Fill → Picture or texture fill.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the </a:t>
            </a:r>
            <a:r>
              <a:rPr lang="en-US" b="1" dirty="0"/>
              <a:t>Offset</a:t>
            </a:r>
            <a:r>
              <a:rPr lang="en-US" dirty="0"/>
              <a:t> options (Top, Bottom, Left, Right) to reposition the face.</a:t>
            </a: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50E55234-B89D-6898-0316-0D227EFA2AB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8230" y="3962362"/>
            <a:ext cx="5964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3. Click the </a:t>
            </a:r>
            <a:r>
              <a:rPr lang="en-US" b="1" dirty="0"/>
              <a:t>Shape Fill</a:t>
            </a:r>
            <a:r>
              <a:rPr lang="en-US" dirty="0"/>
              <a:t> dropdown arrow. Inside ‘Shape Styles’, top right. </a:t>
            </a:r>
          </a:p>
        </p:txBody>
      </p:sp>
    </p:spTree>
    <p:extLst>
      <p:ext uri="{BB962C8B-B14F-4D97-AF65-F5344CB8AC3E}">
        <p14:creationId xmlns:p14="http://schemas.microsoft.com/office/powerpoint/2010/main" val="2006297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263</Words>
  <Application>Microsoft Office PowerPoint</Application>
  <PresentationFormat>Custom</PresentationFormat>
  <Paragraphs>31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Aptos Black</vt:lpstr>
      <vt:lpstr>Aptos Display</vt:lpstr>
      <vt:lpstr>Aptos ExtraBold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Tatyani Rouse</dc:creator>
  <cp:lastModifiedBy>Tatyani Rouse</cp:lastModifiedBy>
  <cp:revision>7</cp:revision>
  <dcterms:created xsi:type="dcterms:W3CDTF">2025-08-06T18:53:28Z</dcterms:created>
  <dcterms:modified xsi:type="dcterms:W3CDTF">2025-10-15T16:36:08Z</dcterms:modified>
</cp:coreProperties>
</file>