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87A"/>
    <a:srgbClr val="F99D20"/>
    <a:srgbClr val="63B046"/>
    <a:srgbClr val="386081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5CA8B-61A9-41C0-BC74-F8B7471D2B50}" v="2" dt="2025-10-15T16:48:55.831"/>
    <p1510:client id="{670C4B2A-D765-4DBB-9484-3432B04FEC60}" v="13" dt="2025-10-15T16:35:24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>
        <p:scale>
          <a:sx n="100" d="100"/>
          <a:sy n="100" d="100"/>
        </p:scale>
        <p:origin x="1896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undo redo custSel addSld modSld">
      <pc:chgData name="Tatyani Rouse" userId="5bffbf02-bba0-4d62-9ab0-94fe36e7c668" providerId="ADAL" clId="{4289C1F5-ED2E-4905-9D51-ACFE6CEDD076}" dt="2025-10-15T16:51:01.538" v="159" actId="34135"/>
      <pc:docMkLst>
        <pc:docMk/>
      </pc:docMkLst>
      <pc:sldChg chg="addSp delSp modSp mod setBg">
        <pc:chgData name="Tatyani Rouse" userId="5bffbf02-bba0-4d62-9ab0-94fe36e7c668" providerId="ADAL" clId="{4289C1F5-ED2E-4905-9D51-ACFE6CEDD076}" dt="2025-10-15T16:51:01.538" v="159" actId="34135"/>
        <pc:sldMkLst>
          <pc:docMk/>
          <pc:sldMk cId="3373755769" sldId="257"/>
        </pc:sldMkLst>
        <pc:spChg chg="add del mod">
          <ac:chgData name="Tatyani Rouse" userId="5bffbf02-bba0-4d62-9ab0-94fe36e7c668" providerId="ADAL" clId="{4289C1F5-ED2E-4905-9D51-ACFE6CEDD076}" dt="2025-10-15T16:49:03.824" v="99" actId="478"/>
          <ac:spMkLst>
            <pc:docMk/>
            <pc:sldMk cId="3373755769" sldId="257"/>
            <ac:spMk id="2" creationId="{34AE93B8-35EC-6AC0-9465-49ACAC751CE8}"/>
          </ac:spMkLst>
        </pc:spChg>
        <pc:spChg chg="mod">
          <ac:chgData name="Tatyani Rouse" userId="5bffbf02-bba0-4d62-9ab0-94fe36e7c668" providerId="ADAL" clId="{4289C1F5-ED2E-4905-9D51-ACFE6CEDD076}" dt="2025-10-15T16:50:37.370" v="158" actId="20577"/>
          <ac:spMkLst>
            <pc:docMk/>
            <pc:sldMk cId="3373755769" sldId="257"/>
            <ac:spMk id="3" creationId="{E211C379-AF70-927E-7ECF-C370938B0DB1}"/>
          </ac:spMkLst>
        </pc:spChg>
        <pc:spChg chg="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4" creationId="{D4A6230B-519D-B4A4-03A5-89226D76F345}"/>
          </ac:spMkLst>
        </pc:spChg>
        <pc:spChg chg="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5" creationId="{80EBA777-1A02-647A-529B-5B3EF40FDE25}"/>
          </ac:spMkLst>
        </pc:spChg>
        <pc:spChg chg="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6" creationId="{BE2D8ABF-1B2B-4B59-FADA-259F8CA2CAA4}"/>
          </ac:spMkLst>
        </pc:spChg>
        <pc:spChg chg="add del mod">
          <ac:chgData name="Tatyani Rouse" userId="5bffbf02-bba0-4d62-9ab0-94fe36e7c668" providerId="ADAL" clId="{4289C1F5-ED2E-4905-9D51-ACFE6CEDD076}" dt="2025-10-15T16:49:03.272" v="98" actId="478"/>
          <ac:spMkLst>
            <pc:docMk/>
            <pc:sldMk cId="3373755769" sldId="257"/>
            <ac:spMk id="7" creationId="{412BE698-D797-0386-0A98-1915FE0FC45D}"/>
          </ac:spMkLst>
        </pc:spChg>
        <pc:spChg chg="add 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8" creationId="{6A0C7269-8BE5-3A66-8998-4B235541FDB2}"/>
          </ac:spMkLst>
        </pc:spChg>
        <pc:spChg chg="mod">
          <ac:chgData name="Tatyani Rouse" userId="5bffbf02-bba0-4d62-9ab0-94fe36e7c668" providerId="ADAL" clId="{4289C1F5-ED2E-4905-9D51-ACFE6CEDD076}" dt="2025-10-15T16:49:37.574" v="104" actId="1076"/>
          <ac:spMkLst>
            <pc:docMk/>
            <pc:sldMk cId="3373755769" sldId="257"/>
            <ac:spMk id="9" creationId="{D40DD2CD-A0AC-B20A-5A2A-D0E8E729EE6E}"/>
          </ac:spMkLst>
        </pc:spChg>
        <pc:spChg chg="add 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10" creationId="{FA68289B-CD24-46D6-F802-018A578B5A92}"/>
          </ac:spMkLst>
        </pc:spChg>
        <pc:spChg chg="add 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11" creationId="{A631801B-760D-53F8-9052-8282FC0EF94B}"/>
          </ac:spMkLst>
        </pc:spChg>
        <pc:spChg chg="add 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12" creationId="{3EA59D38-526A-1CA8-0FBA-6311401003F4}"/>
          </ac:spMkLst>
        </pc:spChg>
        <pc:spChg chg="add 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13" creationId="{CD47D560-CAF3-3785-929F-C013AB178112}"/>
          </ac:spMkLst>
        </pc:spChg>
        <pc:spChg chg="add mod">
          <ac:chgData name="Tatyani Rouse" userId="5bffbf02-bba0-4d62-9ab0-94fe36e7c668" providerId="ADAL" clId="{4289C1F5-ED2E-4905-9D51-ACFE6CEDD076}" dt="2025-10-15T16:51:01.538" v="159" actId="34135"/>
          <ac:spMkLst>
            <pc:docMk/>
            <pc:sldMk cId="3373755769" sldId="257"/>
            <ac:spMk id="14" creationId="{35F78A80-D42B-33A4-2AA4-7758B90F6BF9}"/>
          </ac:spMkLst>
        </pc:spChg>
      </pc:sldChg>
      <pc:sldChg chg="addSp modSp new mod">
        <pc:chgData name="Tatyani Rouse" userId="5bffbf02-bba0-4d62-9ab0-94fe36e7c668" providerId="ADAL" clId="{4289C1F5-ED2E-4905-9D51-ACFE6CEDD076}" dt="2025-10-15T16:15:35.541" v="43" actId="34135"/>
        <pc:sldMkLst>
          <pc:docMk/>
          <pc:sldMk cId="2006297390" sldId="258"/>
        </pc:sldMkLst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2" creationId="{BCAEF7D4-2B36-FA47-490D-38B712AE341D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3" creationId="{8D0E4E5B-83F4-284E-9348-9656B850635A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4" creationId="{AB471D6C-2D2B-F771-535E-0537CFABD638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5" creationId="{644B820C-7574-AB81-72F3-3166678F5663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6" creationId="{8B520C8B-2B2E-D077-8122-3E112AF97151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7" creationId="{4C21DA3E-0BD1-94A9-72B9-161A23CBC82F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8" creationId="{6C6BDB34-3E1A-3CEC-8380-3D1AB1E2D864}"/>
          </ac:spMkLst>
        </pc:spChg>
        <pc:spChg chg="add mod">
          <ac:chgData name="Tatyani Rouse" userId="5bffbf02-bba0-4d62-9ab0-94fe36e7c668" providerId="ADAL" clId="{4289C1F5-ED2E-4905-9D51-ACFE6CEDD076}" dt="2025-10-15T16:15:35.541" v="43" actId="34135"/>
          <ac:spMkLst>
            <pc:docMk/>
            <pc:sldMk cId="2006297390" sldId="258"/>
            <ac:spMk id="9" creationId="{50E55234-B89D-6898-0316-0D227EFA2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F99D20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6230B-519D-B4A4-03A5-89226D76F3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215429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99D20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A777-1A02-647A-529B-5B3EF40FD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2" y="4445102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99D20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D8ABF-1B2B-4B59-FADA-259F8CA2CA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4674775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99D20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/>
          <p:nvPr/>
        </p:nvSpPr>
        <p:spPr>
          <a:xfrm>
            <a:off x="4529797" y="3747939"/>
            <a:ext cx="1899137" cy="175405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99D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C7269-8BE5-3A66-8998-4B235541F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45350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8289B-CD24-46D6-F802-018A578B5A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571777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1801B-760D-53F8-9052-8282FC0EF9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1844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59D38-526A-1CA8-0FBA-6311401003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744876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7D560-CAF3-3785-929F-C013AB178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5031" y="1801161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78A80-D42B-33A4-2AA4-7758B90F6B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9099" y="212579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CAEF7D4-2B36-FA47-490D-38B712AE34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42100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D0E4E5B-83F4-284E-9348-9656B8506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186557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471D6C-2D2B-F771-535E-0537CFABD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4738167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44B820C-7574-AB81-72F3-3166678F5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790971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B520C8B-2B2E-D077-8122-3E112AF97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1" y="6289777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C21DA3E-0BD1-94A9-72B9-161A23CBC8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7896579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C6BDB34-3E1A-3CEC-8380-3D1AB1E2D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8672384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0E55234-B89D-6898-0316-0D227EFA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962362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200629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257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7</cp:revision>
  <dcterms:created xsi:type="dcterms:W3CDTF">2025-08-06T18:53:28Z</dcterms:created>
  <dcterms:modified xsi:type="dcterms:W3CDTF">2025-10-15T16:51:10Z</dcterms:modified>
</cp:coreProperties>
</file>