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B046"/>
    <a:srgbClr val="386081"/>
    <a:srgbClr val="2F587A"/>
    <a:srgbClr val="E63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91027-91E6-4559-BCE1-651A90AE4F49}" v="6" dt="2025-10-15T16:36:39.854"/>
    <p1510:client id="{F460BEDE-C39A-42B3-9445-66B4E628307B}" v="3" dt="2025-10-15T16:51:39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yani Rouse" userId="5bffbf02-bba0-4d62-9ab0-94fe36e7c668" providerId="ADAL" clId="{4289C1F5-ED2E-4905-9D51-ACFE6CEDD076}"/>
    <pc:docChg chg="undo custSel addSld modSld">
      <pc:chgData name="Tatyani Rouse" userId="5bffbf02-bba0-4d62-9ab0-94fe36e7c668" providerId="ADAL" clId="{4289C1F5-ED2E-4905-9D51-ACFE6CEDD076}" dt="2025-10-15T16:52:18.105" v="39" actId="34135"/>
      <pc:docMkLst>
        <pc:docMk/>
      </pc:docMkLst>
      <pc:sldChg chg="addSp delSp modSp mod setBg">
        <pc:chgData name="Tatyani Rouse" userId="5bffbf02-bba0-4d62-9ab0-94fe36e7c668" providerId="ADAL" clId="{4289C1F5-ED2E-4905-9D51-ACFE6CEDD076}" dt="2025-10-15T16:52:18.105" v="39" actId="34135"/>
        <pc:sldMkLst>
          <pc:docMk/>
          <pc:sldMk cId="3373755769" sldId="257"/>
        </pc:sldMkLst>
        <pc:spChg chg="add del mod">
          <ac:chgData name="Tatyani Rouse" userId="5bffbf02-bba0-4d62-9ab0-94fe36e7c668" providerId="ADAL" clId="{4289C1F5-ED2E-4905-9D51-ACFE6CEDD076}" dt="2025-10-15T16:51:23.488" v="23" actId="478"/>
          <ac:spMkLst>
            <pc:docMk/>
            <pc:sldMk cId="3373755769" sldId="257"/>
            <ac:spMk id="2" creationId="{F86AAEB4-DD9F-B4BA-0441-A4DB17961DD2}"/>
          </ac:spMkLst>
        </pc:spChg>
        <pc:spChg chg="mod">
          <ac:chgData name="Tatyani Rouse" userId="5bffbf02-bba0-4d62-9ab0-94fe36e7c668" providerId="ADAL" clId="{4289C1F5-ED2E-4905-9D51-ACFE6CEDD076}" dt="2025-10-15T15:38:34.050" v="2" actId="207"/>
          <ac:spMkLst>
            <pc:docMk/>
            <pc:sldMk cId="3373755769" sldId="257"/>
            <ac:spMk id="3" creationId="{E211C379-AF70-927E-7ECF-C370938B0DB1}"/>
          </ac:spMkLst>
        </pc:spChg>
        <pc:spChg chg="del mod">
          <ac:chgData name="Tatyani Rouse" userId="5bffbf02-bba0-4d62-9ab0-94fe36e7c668" providerId="ADAL" clId="{4289C1F5-ED2E-4905-9D51-ACFE6CEDD076}" dt="2025-10-15T16:51:19.104" v="20" actId="478"/>
          <ac:spMkLst>
            <pc:docMk/>
            <pc:sldMk cId="3373755769" sldId="257"/>
            <ac:spMk id="4" creationId="{D4A6230B-519D-B4A4-03A5-89226D76F345}"/>
          </ac:spMkLst>
        </pc:spChg>
        <pc:spChg chg="del mod">
          <ac:chgData name="Tatyani Rouse" userId="5bffbf02-bba0-4d62-9ab0-94fe36e7c668" providerId="ADAL" clId="{4289C1F5-ED2E-4905-9D51-ACFE6CEDD076}" dt="2025-10-15T16:51:20.325" v="21" actId="478"/>
          <ac:spMkLst>
            <pc:docMk/>
            <pc:sldMk cId="3373755769" sldId="257"/>
            <ac:spMk id="5" creationId="{80EBA777-1A02-647A-529B-5B3EF40FDE25}"/>
          </ac:spMkLst>
        </pc:spChg>
        <pc:spChg chg="del mod">
          <ac:chgData name="Tatyani Rouse" userId="5bffbf02-bba0-4d62-9ab0-94fe36e7c668" providerId="ADAL" clId="{4289C1F5-ED2E-4905-9D51-ACFE6CEDD076}" dt="2025-10-15T16:51:22.240" v="22" actId="478"/>
          <ac:spMkLst>
            <pc:docMk/>
            <pc:sldMk cId="3373755769" sldId="257"/>
            <ac:spMk id="6" creationId="{BE2D8ABF-1B2B-4B59-FADA-259F8CA2CAA4}"/>
          </ac:spMkLst>
        </pc:spChg>
        <pc:spChg chg="add del mod">
          <ac:chgData name="Tatyani Rouse" userId="5bffbf02-bba0-4d62-9ab0-94fe36e7c668" providerId="ADAL" clId="{4289C1F5-ED2E-4905-9D51-ACFE6CEDD076}" dt="2025-10-15T16:51:24.600" v="24" actId="478"/>
          <ac:spMkLst>
            <pc:docMk/>
            <pc:sldMk cId="3373755769" sldId="257"/>
            <ac:spMk id="7" creationId="{07DBFAC7-238E-90DE-8BC0-B11FDA013CB8}"/>
          </ac:spMkLst>
        </pc:spChg>
        <pc:spChg chg="add del mod">
          <ac:chgData name="Tatyani Rouse" userId="5bffbf02-bba0-4d62-9ab0-94fe36e7c668" providerId="ADAL" clId="{4289C1F5-ED2E-4905-9D51-ACFE6CEDD076}" dt="2025-10-15T16:51:25.806" v="25" actId="478"/>
          <ac:spMkLst>
            <pc:docMk/>
            <pc:sldMk cId="3373755769" sldId="257"/>
            <ac:spMk id="8" creationId="{2E49DA59-2003-0711-E51D-CE9B04F2305D}"/>
          </ac:spMkLst>
        </pc:spChg>
        <pc:spChg chg="mod">
          <ac:chgData name="Tatyani Rouse" userId="5bffbf02-bba0-4d62-9ab0-94fe36e7c668" providerId="ADAL" clId="{4289C1F5-ED2E-4905-9D51-ACFE6CEDD076}" dt="2025-10-15T16:52:04.062" v="36" actId="14100"/>
          <ac:spMkLst>
            <pc:docMk/>
            <pc:sldMk cId="3373755769" sldId="257"/>
            <ac:spMk id="9" creationId="{D40DD2CD-A0AC-B20A-5A2A-D0E8E729EE6E}"/>
          </ac:spMkLst>
        </pc:spChg>
        <pc:spChg chg="add del mod">
          <ac:chgData name="Tatyani Rouse" userId="5bffbf02-bba0-4d62-9ab0-94fe36e7c668" providerId="ADAL" clId="{4289C1F5-ED2E-4905-9D51-ACFE6CEDD076}" dt="2025-10-15T16:51:26.834" v="26" actId="478"/>
          <ac:spMkLst>
            <pc:docMk/>
            <pc:sldMk cId="3373755769" sldId="257"/>
            <ac:spMk id="10" creationId="{D6B11E5E-A3B1-3811-1CDD-9D8D6C045312}"/>
          </ac:spMkLst>
        </pc:spChg>
        <pc:spChg chg="add del mod">
          <ac:chgData name="Tatyani Rouse" userId="5bffbf02-bba0-4d62-9ab0-94fe36e7c668" providerId="ADAL" clId="{4289C1F5-ED2E-4905-9D51-ACFE6CEDD076}" dt="2025-10-15T16:51:28.077" v="27" actId="478"/>
          <ac:spMkLst>
            <pc:docMk/>
            <pc:sldMk cId="3373755769" sldId="257"/>
            <ac:spMk id="11" creationId="{4CC199DF-EF86-125A-D633-E543214B3B90}"/>
          </ac:spMkLst>
        </pc:spChg>
        <pc:spChg chg="add del mod">
          <ac:chgData name="Tatyani Rouse" userId="5bffbf02-bba0-4d62-9ab0-94fe36e7c668" providerId="ADAL" clId="{4289C1F5-ED2E-4905-9D51-ACFE6CEDD076}" dt="2025-10-15T16:51:29.175" v="28" actId="478"/>
          <ac:spMkLst>
            <pc:docMk/>
            <pc:sldMk cId="3373755769" sldId="257"/>
            <ac:spMk id="12" creationId="{FAC2E88E-4BA0-57D3-E297-108AC3FDA8C1}"/>
          </ac:spMkLst>
        </pc:spChg>
        <pc:spChg chg="add del mod">
          <ac:chgData name="Tatyani Rouse" userId="5bffbf02-bba0-4d62-9ab0-94fe36e7c668" providerId="ADAL" clId="{4289C1F5-ED2E-4905-9D51-ACFE6CEDD076}" dt="2025-10-15T16:51:16.759" v="18" actId="478"/>
          <ac:spMkLst>
            <pc:docMk/>
            <pc:sldMk cId="3373755769" sldId="257"/>
            <ac:spMk id="13" creationId="{327A368D-C3DF-6156-1FD9-A199B5434CF8}"/>
          </ac:spMkLst>
        </pc:spChg>
        <pc:spChg chg="add del mod">
          <ac:chgData name="Tatyani Rouse" userId="5bffbf02-bba0-4d62-9ab0-94fe36e7c668" providerId="ADAL" clId="{4289C1F5-ED2E-4905-9D51-ACFE6CEDD076}" dt="2025-10-15T16:51:17.468" v="19" actId="478"/>
          <ac:spMkLst>
            <pc:docMk/>
            <pc:sldMk cId="3373755769" sldId="257"/>
            <ac:spMk id="14" creationId="{415CD5CE-B493-2647-D744-991BD8F98426}"/>
          </ac:spMkLst>
        </pc:spChg>
        <pc:spChg chg="add mod">
          <ac:chgData name="Tatyani Rouse" userId="5bffbf02-bba0-4d62-9ab0-94fe36e7c668" providerId="ADAL" clId="{4289C1F5-ED2E-4905-9D51-ACFE6CEDD076}" dt="2025-10-15T16:52:18.105" v="39" actId="34135"/>
          <ac:spMkLst>
            <pc:docMk/>
            <pc:sldMk cId="3373755769" sldId="257"/>
            <ac:spMk id="15" creationId="{B569F06F-366A-D514-8F95-435498806FC6}"/>
          </ac:spMkLst>
        </pc:spChg>
        <pc:spChg chg="add mod">
          <ac:chgData name="Tatyani Rouse" userId="5bffbf02-bba0-4d62-9ab0-94fe36e7c668" providerId="ADAL" clId="{4289C1F5-ED2E-4905-9D51-ACFE6CEDD076}" dt="2025-10-15T16:52:18.105" v="39" actId="34135"/>
          <ac:spMkLst>
            <pc:docMk/>
            <pc:sldMk cId="3373755769" sldId="257"/>
            <ac:spMk id="16" creationId="{B8FC7263-DEE5-39AD-B7AB-C1C7CB234116}"/>
          </ac:spMkLst>
        </pc:spChg>
        <pc:spChg chg="add mod">
          <ac:chgData name="Tatyani Rouse" userId="5bffbf02-bba0-4d62-9ab0-94fe36e7c668" providerId="ADAL" clId="{4289C1F5-ED2E-4905-9D51-ACFE6CEDD076}" dt="2025-10-15T16:52:18.105" v="39" actId="34135"/>
          <ac:spMkLst>
            <pc:docMk/>
            <pc:sldMk cId="3373755769" sldId="257"/>
            <ac:spMk id="17" creationId="{524099CC-F60E-C312-A59E-41EFCBF431D2}"/>
          </ac:spMkLst>
        </pc:spChg>
        <pc:spChg chg="add mod">
          <ac:chgData name="Tatyani Rouse" userId="5bffbf02-bba0-4d62-9ab0-94fe36e7c668" providerId="ADAL" clId="{4289C1F5-ED2E-4905-9D51-ACFE6CEDD076}" dt="2025-10-15T16:52:18.105" v="39" actId="34135"/>
          <ac:spMkLst>
            <pc:docMk/>
            <pc:sldMk cId="3373755769" sldId="257"/>
            <ac:spMk id="18" creationId="{1927A9A2-37C3-329D-FB42-FD028CA0D2CC}"/>
          </ac:spMkLst>
        </pc:spChg>
        <pc:spChg chg="add mod">
          <ac:chgData name="Tatyani Rouse" userId="5bffbf02-bba0-4d62-9ab0-94fe36e7c668" providerId="ADAL" clId="{4289C1F5-ED2E-4905-9D51-ACFE6CEDD076}" dt="2025-10-15T16:52:18.105" v="39" actId="34135"/>
          <ac:spMkLst>
            <pc:docMk/>
            <pc:sldMk cId="3373755769" sldId="257"/>
            <ac:spMk id="19" creationId="{67ED3875-EC8C-2C22-E2D0-402C38C04E98}"/>
          </ac:spMkLst>
        </pc:spChg>
        <pc:spChg chg="add mod">
          <ac:chgData name="Tatyani Rouse" userId="5bffbf02-bba0-4d62-9ab0-94fe36e7c668" providerId="ADAL" clId="{4289C1F5-ED2E-4905-9D51-ACFE6CEDD076}" dt="2025-10-15T16:52:18.105" v="39" actId="34135"/>
          <ac:spMkLst>
            <pc:docMk/>
            <pc:sldMk cId="3373755769" sldId="257"/>
            <ac:spMk id="20" creationId="{A04AEC1A-D8AF-39CC-4D47-A7185B6E99C7}"/>
          </ac:spMkLst>
        </pc:spChg>
        <pc:spChg chg="add mod">
          <ac:chgData name="Tatyani Rouse" userId="5bffbf02-bba0-4d62-9ab0-94fe36e7c668" providerId="ADAL" clId="{4289C1F5-ED2E-4905-9D51-ACFE6CEDD076}" dt="2025-10-15T16:52:18.105" v="39" actId="34135"/>
          <ac:spMkLst>
            <pc:docMk/>
            <pc:sldMk cId="3373755769" sldId="257"/>
            <ac:spMk id="21" creationId="{3C3245E2-82DA-1120-4D0F-1ABAFD951E7D}"/>
          </ac:spMkLst>
        </pc:spChg>
        <pc:spChg chg="add mod">
          <ac:chgData name="Tatyani Rouse" userId="5bffbf02-bba0-4d62-9ab0-94fe36e7c668" providerId="ADAL" clId="{4289C1F5-ED2E-4905-9D51-ACFE6CEDD076}" dt="2025-10-15T16:52:18.105" v="39" actId="34135"/>
          <ac:spMkLst>
            <pc:docMk/>
            <pc:sldMk cId="3373755769" sldId="257"/>
            <ac:spMk id="22" creationId="{C8A8246B-99FA-7751-EC2D-108695DDF9EA}"/>
          </ac:spMkLst>
        </pc:spChg>
        <pc:spChg chg="add mod">
          <ac:chgData name="Tatyani Rouse" userId="5bffbf02-bba0-4d62-9ab0-94fe36e7c668" providerId="ADAL" clId="{4289C1F5-ED2E-4905-9D51-ACFE6CEDD076}" dt="2025-10-15T16:52:18.105" v="39" actId="34135"/>
          <ac:spMkLst>
            <pc:docMk/>
            <pc:sldMk cId="3373755769" sldId="257"/>
            <ac:spMk id="23" creationId="{EE51C7C4-24D9-C156-A4BC-48D0DFA1411C}"/>
          </ac:spMkLst>
        </pc:spChg>
      </pc:sldChg>
      <pc:sldChg chg="addSp modSp new mod">
        <pc:chgData name="Tatyani Rouse" userId="5bffbf02-bba0-4d62-9ab0-94fe36e7c668" providerId="ADAL" clId="{4289C1F5-ED2E-4905-9D51-ACFE6CEDD076}" dt="2025-10-15T16:15:47.770" v="13" actId="34135"/>
        <pc:sldMkLst>
          <pc:docMk/>
          <pc:sldMk cId="2970548710" sldId="258"/>
        </pc:sldMkLst>
        <pc:spChg chg="add mod">
          <ac:chgData name="Tatyani Rouse" userId="5bffbf02-bba0-4d62-9ab0-94fe36e7c668" providerId="ADAL" clId="{4289C1F5-ED2E-4905-9D51-ACFE6CEDD076}" dt="2025-10-15T16:15:47.770" v="13" actId="34135"/>
          <ac:spMkLst>
            <pc:docMk/>
            <pc:sldMk cId="2970548710" sldId="258"/>
            <ac:spMk id="2" creationId="{BCAEF7D4-2B36-FA47-490D-38B712AE341D}"/>
          </ac:spMkLst>
        </pc:spChg>
        <pc:spChg chg="add mod">
          <ac:chgData name="Tatyani Rouse" userId="5bffbf02-bba0-4d62-9ab0-94fe36e7c668" providerId="ADAL" clId="{4289C1F5-ED2E-4905-9D51-ACFE6CEDD076}" dt="2025-10-15T16:15:47.770" v="13" actId="34135"/>
          <ac:spMkLst>
            <pc:docMk/>
            <pc:sldMk cId="2970548710" sldId="258"/>
            <ac:spMk id="3" creationId="{8D0E4E5B-83F4-284E-9348-9656B850635A}"/>
          </ac:spMkLst>
        </pc:spChg>
        <pc:spChg chg="add mod">
          <ac:chgData name="Tatyani Rouse" userId="5bffbf02-bba0-4d62-9ab0-94fe36e7c668" providerId="ADAL" clId="{4289C1F5-ED2E-4905-9D51-ACFE6CEDD076}" dt="2025-10-15T16:15:47.770" v="13" actId="34135"/>
          <ac:spMkLst>
            <pc:docMk/>
            <pc:sldMk cId="2970548710" sldId="258"/>
            <ac:spMk id="4" creationId="{AB471D6C-2D2B-F771-535E-0537CFABD638}"/>
          </ac:spMkLst>
        </pc:spChg>
        <pc:spChg chg="add mod">
          <ac:chgData name="Tatyani Rouse" userId="5bffbf02-bba0-4d62-9ab0-94fe36e7c668" providerId="ADAL" clId="{4289C1F5-ED2E-4905-9D51-ACFE6CEDD076}" dt="2025-10-15T16:15:47.770" v="13" actId="34135"/>
          <ac:spMkLst>
            <pc:docMk/>
            <pc:sldMk cId="2970548710" sldId="258"/>
            <ac:spMk id="5" creationId="{644B820C-7574-AB81-72F3-3166678F5663}"/>
          </ac:spMkLst>
        </pc:spChg>
        <pc:spChg chg="add mod">
          <ac:chgData name="Tatyani Rouse" userId="5bffbf02-bba0-4d62-9ab0-94fe36e7c668" providerId="ADAL" clId="{4289C1F5-ED2E-4905-9D51-ACFE6CEDD076}" dt="2025-10-15T16:15:47.770" v="13" actId="34135"/>
          <ac:spMkLst>
            <pc:docMk/>
            <pc:sldMk cId="2970548710" sldId="258"/>
            <ac:spMk id="6" creationId="{8B520C8B-2B2E-D077-8122-3E112AF97151}"/>
          </ac:spMkLst>
        </pc:spChg>
        <pc:spChg chg="add mod">
          <ac:chgData name="Tatyani Rouse" userId="5bffbf02-bba0-4d62-9ab0-94fe36e7c668" providerId="ADAL" clId="{4289C1F5-ED2E-4905-9D51-ACFE6CEDD076}" dt="2025-10-15T16:15:47.770" v="13" actId="34135"/>
          <ac:spMkLst>
            <pc:docMk/>
            <pc:sldMk cId="2970548710" sldId="258"/>
            <ac:spMk id="7" creationId="{4C21DA3E-0BD1-94A9-72B9-161A23CBC82F}"/>
          </ac:spMkLst>
        </pc:spChg>
        <pc:spChg chg="add mod">
          <ac:chgData name="Tatyani Rouse" userId="5bffbf02-bba0-4d62-9ab0-94fe36e7c668" providerId="ADAL" clId="{4289C1F5-ED2E-4905-9D51-ACFE6CEDD076}" dt="2025-10-15T16:15:47.770" v="13" actId="34135"/>
          <ac:spMkLst>
            <pc:docMk/>
            <pc:sldMk cId="2970548710" sldId="258"/>
            <ac:spMk id="8" creationId="{6C6BDB34-3E1A-3CEC-8380-3D1AB1E2D864}"/>
          </ac:spMkLst>
        </pc:spChg>
        <pc:spChg chg="add mod">
          <ac:chgData name="Tatyani Rouse" userId="5bffbf02-bba0-4d62-9ab0-94fe36e7c668" providerId="ADAL" clId="{4289C1F5-ED2E-4905-9D51-ACFE6CEDD076}" dt="2025-10-15T16:15:47.770" v="13" actId="34135"/>
          <ac:spMkLst>
            <pc:docMk/>
            <pc:sldMk cId="2970548710" sldId="258"/>
            <ac:spMk id="9" creationId="{50E55234-B89D-6898-0316-0D227EFA2A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64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62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68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74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52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0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9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0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9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05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28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6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11C379-AF70-927E-7ECF-C370938B0D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2051" y="1083212"/>
            <a:ext cx="59693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300" dirty="0">
                <a:solidFill>
                  <a:srgbClr val="63B046"/>
                </a:solidFill>
                <a:latin typeface="Aptos Black" panose="020B0004020202020204" pitchFamily="34" charset="0"/>
              </a:rPr>
              <a:t>[Month] Reminder!</a:t>
            </a:r>
          </a:p>
        </p:txBody>
      </p:sp>
      <p:sp>
        <p:nvSpPr>
          <p:cNvPr id="9" name="Oval 8" descr="Close-up of smiling woman with glasses">
            <a:extLst>
              <a:ext uri="{FF2B5EF4-FFF2-40B4-BE49-F238E27FC236}">
                <a16:creationId xmlns:a16="http://schemas.microsoft.com/office/drawing/2014/main" id="{D40DD2CD-A0AC-B20A-5A2A-D0E8E729EE6E}"/>
              </a:ext>
            </a:extLst>
          </p:cNvPr>
          <p:cNvSpPr/>
          <p:nvPr/>
        </p:nvSpPr>
        <p:spPr>
          <a:xfrm>
            <a:off x="4517211" y="3770142"/>
            <a:ext cx="1869522" cy="168864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9F06F-366A-D514-8F95-435498806F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2" y="4215429"/>
            <a:ext cx="296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63B046"/>
                </a:solidFill>
                <a:latin typeface="Aptos ExtraBold" panose="020B0004020202020204" pitchFamily="34" charset="0"/>
              </a:rPr>
              <a:t>[First/Last Name]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FC7263-DEE5-39AD-B7AB-C1C7CB2341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2" y="4445102"/>
            <a:ext cx="296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63B046"/>
                </a:solidFill>
                <a:latin typeface="Aptos ExtraBold" panose="020B0004020202020204" pitchFamily="34" charset="0"/>
              </a:rPr>
              <a:t>[Title]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4099CC-F60E-C312-A59E-41EFCBF431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4674775"/>
            <a:ext cx="3644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63B046"/>
                </a:solidFill>
                <a:latin typeface="Aptos ExtraBold" panose="020B0004020202020204" pitchFamily="34" charset="0"/>
              </a:rPr>
              <a:t>[Centre/er Name, State/Province]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27A9A2-37C3-329D-FB42-FD028CA0D2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545350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ED3875-EC8C-2C22-E2D0-402C38C04E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5717778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4AEC1A-D8AF-39CC-4D47-A7185B6E99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718449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245E2-82DA-1120-4D0F-1ABAFD951E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7448768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A8246B-99FA-7751-EC2D-108695DDF9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1801161"/>
            <a:ext cx="48227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51C7C4-24D9-C156-A4BC-48D0DFA141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9099" y="212579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</p:spTree>
    <p:extLst>
      <p:ext uri="{BB962C8B-B14F-4D97-AF65-F5344CB8AC3E}">
        <p14:creationId xmlns:p14="http://schemas.microsoft.com/office/powerpoint/2010/main" val="337375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CAEF7D4-2B36-FA47-490D-38B712AE34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542100"/>
            <a:ext cx="607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b="1" dirty="0"/>
              <a:t>Instructions</a:t>
            </a:r>
            <a:endParaRPr lang="en-CA" dirty="0"/>
          </a:p>
          <a:p>
            <a:r>
              <a:rPr lang="en-US" dirty="0"/>
              <a:t>How to Add or Change a Headshot Inside a Circle in PowerPoint</a:t>
            </a:r>
          </a:p>
          <a:p>
            <a:endParaRPr lang="en-US" dirty="0"/>
          </a:p>
          <a:p>
            <a:r>
              <a:rPr lang="en-US" b="1" dirty="0"/>
              <a:t>Step-by-step:</a:t>
            </a:r>
          </a:p>
          <a:p>
            <a:r>
              <a:rPr lang="en-US" dirty="0"/>
              <a:t>1. </a:t>
            </a:r>
            <a:r>
              <a:rPr lang="en-US" b="1" dirty="0"/>
              <a:t>Click on the circle shape</a:t>
            </a:r>
            <a:br>
              <a:rPr lang="en-US" dirty="0"/>
            </a:br>
            <a:r>
              <a:rPr lang="en-US" dirty="0"/>
              <a:t>Make sure you’ve selected the circle where the photo should appear.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D0E4E5B-83F4-284E-9348-9656B850635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3186557"/>
            <a:ext cx="596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 Go to the </a:t>
            </a:r>
            <a:r>
              <a:rPr lang="en-US" b="1" dirty="0"/>
              <a:t>Shape Format</a:t>
            </a:r>
            <a:r>
              <a:rPr lang="en-US" dirty="0"/>
              <a:t> tab at the top of the screen.</a:t>
            </a:r>
            <a:br>
              <a:rPr lang="en-US" dirty="0"/>
            </a:br>
            <a:r>
              <a:rPr lang="en-US" i="1" dirty="0"/>
              <a:t>(If you don’t see it, make sure the shape is selected.)</a:t>
            </a:r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AB471D6C-2D2B-F771-535E-0537CFABD6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4738167"/>
            <a:ext cx="5964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4. Choose </a:t>
            </a:r>
            <a:r>
              <a:rPr lang="en-US" b="1" dirty="0"/>
              <a:t>Picture…</a:t>
            </a:r>
          </a:p>
          <a:p>
            <a:pPr lvl="1"/>
            <a:r>
              <a:rPr lang="en-US" dirty="0"/>
              <a:t>A window will pop up with options to select your image.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644B820C-7574-AB81-72F3-3166678F56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5790971"/>
            <a:ext cx="638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5. In the pop-up window, select </a:t>
            </a:r>
            <a:r>
              <a:rPr lang="en-US" b="1" dirty="0"/>
              <a:t>From a File…</a:t>
            </a:r>
            <a:endParaRPr lang="en-US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B520C8B-2B2E-D077-8122-3E112AF971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1" y="6289777"/>
            <a:ext cx="59647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6. </a:t>
            </a:r>
            <a:r>
              <a:rPr lang="en-US" b="1" dirty="0"/>
              <a:t>Find your image on your desktop: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the file browser that appears, click </a:t>
            </a:r>
            <a:r>
              <a:rPr lang="en-US" b="1" dirty="0"/>
              <a:t>Desktop</a:t>
            </a:r>
            <a:r>
              <a:rPr lang="en-US" dirty="0"/>
              <a:t> on the left side.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Locate your headshot image file.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it once, then click </a:t>
            </a:r>
            <a:r>
              <a:rPr lang="en-US" b="1" dirty="0"/>
              <a:t>Insert.</a:t>
            </a:r>
            <a:endParaRPr lang="en-US" dirty="0"/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4C21DA3E-0BD1-94A9-72B9-161A23CBC8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7896579"/>
            <a:ext cx="5964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7. </a:t>
            </a:r>
            <a:r>
              <a:rPr lang="en-US" b="1" dirty="0"/>
              <a:t>Your headshot will now appear inside the circle.</a:t>
            </a:r>
            <a:br>
              <a:rPr lang="en-US" dirty="0"/>
            </a:br>
            <a:r>
              <a:rPr lang="en-US" dirty="0"/>
              <a:t>PowerPoint automatically fits the image inside the shape.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6C6BDB34-3E1A-3CEC-8380-3D1AB1E2D8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8672384"/>
            <a:ext cx="60772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8. </a:t>
            </a:r>
            <a:r>
              <a:rPr lang="en-US" b="1" dirty="0"/>
              <a:t>Adjust the image if needed: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Right-click the circle → select </a:t>
            </a:r>
            <a:r>
              <a:rPr lang="en-US" b="1" dirty="0"/>
              <a:t>Format Shape.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the sidebar, open </a:t>
            </a:r>
            <a:r>
              <a:rPr lang="en-US" b="1" dirty="0"/>
              <a:t>Fill → Picture or texture fill.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b="1" dirty="0"/>
              <a:t>Offset</a:t>
            </a:r>
            <a:r>
              <a:rPr lang="en-US" dirty="0"/>
              <a:t> options (Top, Bottom, Left, Right) to reposition the face.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50E55234-B89D-6898-0316-0D227EFA2A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3962362"/>
            <a:ext cx="596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3. Click the </a:t>
            </a:r>
            <a:r>
              <a:rPr lang="en-US" b="1" dirty="0"/>
              <a:t>Shape Fill</a:t>
            </a:r>
            <a:r>
              <a:rPr lang="en-US" dirty="0"/>
              <a:t> dropdown arrow. Inside ‘Shape Styles’, top right. </a:t>
            </a:r>
          </a:p>
        </p:txBody>
      </p:sp>
    </p:spTree>
    <p:extLst>
      <p:ext uri="{BB962C8B-B14F-4D97-AF65-F5344CB8AC3E}">
        <p14:creationId xmlns:p14="http://schemas.microsoft.com/office/powerpoint/2010/main" val="2970548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257</Words>
  <Application>Microsoft Office PowerPoint</Application>
  <PresentationFormat>Custom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Black</vt:lpstr>
      <vt:lpstr>Aptos Display</vt:lpstr>
      <vt:lpstr>Aptos ExtraBold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Tatyani Rouse</dc:creator>
  <cp:lastModifiedBy>Tatyani Rouse</cp:lastModifiedBy>
  <cp:revision>6</cp:revision>
  <dcterms:created xsi:type="dcterms:W3CDTF">2025-08-06T18:53:28Z</dcterms:created>
  <dcterms:modified xsi:type="dcterms:W3CDTF">2025-10-15T16:52:25Z</dcterms:modified>
</cp:coreProperties>
</file>