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87A"/>
    <a:srgbClr val="F99D20"/>
    <a:srgbClr val="63B046"/>
    <a:srgbClr val="386081"/>
    <a:srgbClr val="E6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04709-D0BB-4779-A73C-E4B56EA2FC68}" v="6" dt="2025-10-15T16:36:24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4289C1F5-ED2E-4905-9D51-ACFE6CEDD076}"/>
    <pc:docChg chg="undo custSel addSld modSld">
      <pc:chgData name="Tatyani Rouse" userId="5bffbf02-bba0-4d62-9ab0-94fe36e7c668" providerId="ADAL" clId="{4289C1F5-ED2E-4905-9D51-ACFE6CEDD076}" dt="2025-10-15T16:38:19.831" v="13" actId="34135"/>
      <pc:docMkLst>
        <pc:docMk/>
      </pc:docMkLst>
      <pc:sldChg chg="addSp modSp mod setBg">
        <pc:chgData name="Tatyani Rouse" userId="5bffbf02-bba0-4d62-9ab0-94fe36e7c668" providerId="ADAL" clId="{4289C1F5-ED2E-4905-9D51-ACFE6CEDD076}" dt="2025-10-15T16:38:19.831" v="13" actId="34135"/>
        <pc:sldMkLst>
          <pc:docMk/>
          <pc:sldMk cId="3373755769" sldId="257"/>
        </pc:sldMkLst>
        <pc:spChg chg="add mod">
          <ac:chgData name="Tatyani Rouse" userId="5bffbf02-bba0-4d62-9ab0-94fe36e7c668" providerId="ADAL" clId="{4289C1F5-ED2E-4905-9D51-ACFE6CEDD076}" dt="2025-10-15T16:38:19.831" v="13" actId="34135"/>
          <ac:spMkLst>
            <pc:docMk/>
            <pc:sldMk cId="3373755769" sldId="257"/>
            <ac:spMk id="2" creationId="{3A3D1AFB-CA78-90E3-BB0E-EB65B78A1670}"/>
          </ac:spMkLst>
        </pc:spChg>
        <pc:spChg chg="mod">
          <ac:chgData name="Tatyani Rouse" userId="5bffbf02-bba0-4d62-9ab0-94fe36e7c668" providerId="ADAL" clId="{4289C1F5-ED2E-4905-9D51-ACFE6CEDD076}" dt="2025-10-15T15:42:46.582" v="3" actId="207"/>
          <ac:spMkLst>
            <pc:docMk/>
            <pc:sldMk cId="3373755769" sldId="257"/>
            <ac:spMk id="3" creationId="{E211C379-AF70-927E-7ECF-C370938B0DB1}"/>
          </ac:spMkLst>
        </pc:spChg>
        <pc:spChg chg="mod">
          <ac:chgData name="Tatyani Rouse" userId="5bffbf02-bba0-4d62-9ab0-94fe36e7c668" providerId="ADAL" clId="{4289C1F5-ED2E-4905-9D51-ACFE6CEDD076}" dt="2025-10-15T15:42:46.582" v="3" actId="207"/>
          <ac:spMkLst>
            <pc:docMk/>
            <pc:sldMk cId="3373755769" sldId="257"/>
            <ac:spMk id="4" creationId="{D4A6230B-519D-B4A4-03A5-89226D76F345}"/>
          </ac:spMkLst>
        </pc:spChg>
        <pc:spChg chg="mod">
          <ac:chgData name="Tatyani Rouse" userId="5bffbf02-bba0-4d62-9ab0-94fe36e7c668" providerId="ADAL" clId="{4289C1F5-ED2E-4905-9D51-ACFE6CEDD076}" dt="2025-10-15T15:42:46.582" v="3" actId="207"/>
          <ac:spMkLst>
            <pc:docMk/>
            <pc:sldMk cId="3373755769" sldId="257"/>
            <ac:spMk id="5" creationId="{80EBA777-1A02-647A-529B-5B3EF40FDE25}"/>
          </ac:spMkLst>
        </pc:spChg>
        <pc:spChg chg="mod">
          <ac:chgData name="Tatyani Rouse" userId="5bffbf02-bba0-4d62-9ab0-94fe36e7c668" providerId="ADAL" clId="{4289C1F5-ED2E-4905-9D51-ACFE6CEDD076}" dt="2025-10-15T15:42:46.582" v="3" actId="207"/>
          <ac:spMkLst>
            <pc:docMk/>
            <pc:sldMk cId="3373755769" sldId="257"/>
            <ac:spMk id="6" creationId="{BE2D8ABF-1B2B-4B59-FADA-259F8CA2CAA4}"/>
          </ac:spMkLst>
        </pc:spChg>
        <pc:spChg chg="add mod">
          <ac:chgData name="Tatyani Rouse" userId="5bffbf02-bba0-4d62-9ab0-94fe36e7c668" providerId="ADAL" clId="{4289C1F5-ED2E-4905-9D51-ACFE6CEDD076}" dt="2025-10-15T16:38:19.831" v="13" actId="34135"/>
          <ac:spMkLst>
            <pc:docMk/>
            <pc:sldMk cId="3373755769" sldId="257"/>
            <ac:spMk id="7" creationId="{4286037B-E132-DD88-9132-02F904D1F28C}"/>
          </ac:spMkLst>
        </pc:spChg>
        <pc:spChg chg="add mod">
          <ac:chgData name="Tatyani Rouse" userId="5bffbf02-bba0-4d62-9ab0-94fe36e7c668" providerId="ADAL" clId="{4289C1F5-ED2E-4905-9D51-ACFE6CEDD076}" dt="2025-10-15T16:38:19.831" v="13" actId="34135"/>
          <ac:spMkLst>
            <pc:docMk/>
            <pc:sldMk cId="3373755769" sldId="257"/>
            <ac:spMk id="8" creationId="{1871DD86-4596-C363-D9BC-10C1881E157E}"/>
          </ac:spMkLst>
        </pc:spChg>
        <pc:spChg chg="mod">
          <ac:chgData name="Tatyani Rouse" userId="5bffbf02-bba0-4d62-9ab0-94fe36e7c668" providerId="ADAL" clId="{4289C1F5-ED2E-4905-9D51-ACFE6CEDD076}" dt="2025-10-15T15:42:55.511" v="4" actId="208"/>
          <ac:spMkLst>
            <pc:docMk/>
            <pc:sldMk cId="3373755769" sldId="257"/>
            <ac:spMk id="9" creationId="{D40DD2CD-A0AC-B20A-5A2A-D0E8E729EE6E}"/>
          </ac:spMkLst>
        </pc:spChg>
        <pc:spChg chg="add mod">
          <ac:chgData name="Tatyani Rouse" userId="5bffbf02-bba0-4d62-9ab0-94fe36e7c668" providerId="ADAL" clId="{4289C1F5-ED2E-4905-9D51-ACFE6CEDD076}" dt="2025-10-15T16:38:19.831" v="13" actId="34135"/>
          <ac:spMkLst>
            <pc:docMk/>
            <pc:sldMk cId="3373755769" sldId="257"/>
            <ac:spMk id="10" creationId="{CC89427D-5857-9F7C-402D-52A8FBA85DC9}"/>
          </ac:spMkLst>
        </pc:spChg>
        <pc:spChg chg="add mod">
          <ac:chgData name="Tatyani Rouse" userId="5bffbf02-bba0-4d62-9ab0-94fe36e7c668" providerId="ADAL" clId="{4289C1F5-ED2E-4905-9D51-ACFE6CEDD076}" dt="2025-10-15T16:38:19.831" v="13" actId="34135"/>
          <ac:spMkLst>
            <pc:docMk/>
            <pc:sldMk cId="3373755769" sldId="257"/>
            <ac:spMk id="11" creationId="{C1F2C412-EB60-531A-7524-5BE8B4644A5F}"/>
          </ac:spMkLst>
        </pc:spChg>
        <pc:spChg chg="add mod">
          <ac:chgData name="Tatyani Rouse" userId="5bffbf02-bba0-4d62-9ab0-94fe36e7c668" providerId="ADAL" clId="{4289C1F5-ED2E-4905-9D51-ACFE6CEDD076}" dt="2025-10-15T16:38:19.831" v="13" actId="34135"/>
          <ac:spMkLst>
            <pc:docMk/>
            <pc:sldMk cId="3373755769" sldId="257"/>
            <ac:spMk id="12" creationId="{13B32E63-92B8-BE35-1559-3CD26CBD216F}"/>
          </ac:spMkLst>
        </pc:spChg>
        <pc:spChg chg="add mod">
          <ac:chgData name="Tatyani Rouse" userId="5bffbf02-bba0-4d62-9ab0-94fe36e7c668" providerId="ADAL" clId="{4289C1F5-ED2E-4905-9D51-ACFE6CEDD076}" dt="2025-10-15T16:38:19.831" v="13" actId="34135"/>
          <ac:spMkLst>
            <pc:docMk/>
            <pc:sldMk cId="3373755769" sldId="257"/>
            <ac:spMk id="13" creationId="{C7325E3B-21E1-6533-2574-9C719D2E6AB8}"/>
          </ac:spMkLst>
        </pc:spChg>
        <pc:spChg chg="add mod">
          <ac:chgData name="Tatyani Rouse" userId="5bffbf02-bba0-4d62-9ab0-94fe36e7c668" providerId="ADAL" clId="{4289C1F5-ED2E-4905-9D51-ACFE6CEDD076}" dt="2025-10-15T16:38:19.831" v="13" actId="34135"/>
          <ac:spMkLst>
            <pc:docMk/>
            <pc:sldMk cId="3373755769" sldId="257"/>
            <ac:spMk id="14" creationId="{8E3DF6DC-923E-D0AC-48C1-4D1584FB8D53}"/>
          </ac:spMkLst>
        </pc:spChg>
      </pc:sldChg>
      <pc:sldChg chg="addSp modSp new mod">
        <pc:chgData name="Tatyani Rouse" userId="5bffbf02-bba0-4d62-9ab0-94fe36e7c668" providerId="ADAL" clId="{4289C1F5-ED2E-4905-9D51-ACFE6CEDD076}" dt="2025-10-15T16:15:19.325" v="7" actId="34135"/>
        <pc:sldMkLst>
          <pc:docMk/>
          <pc:sldMk cId="465439067" sldId="258"/>
        </pc:sldMkLst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2" creationId="{F69EBC37-69AB-CC3D-72AD-B7B733D3D221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3" creationId="{342A0A07-4FB8-B3B8-E770-224B1FFA68D5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4" creationId="{DC646F23-41D1-361F-473D-82BBCEB1B4AA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5" creationId="{018F5755-53E8-CD13-49B3-501C9CFA004C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6" creationId="{1CF902B4-8F1E-EF3A-86E3-F1A5937907DD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7" creationId="{91FB1EE0-CB61-A172-5C47-8A55708E2CC2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8" creationId="{6F6F113E-1112-DC86-BBE1-EB2F999E7032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9" creationId="{E858471B-8F26-A07E-EFFD-EF7E5C57BD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6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6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7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5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0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0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2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1C379-AF70-927E-7ECF-C370938B0D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051" y="1083212"/>
            <a:ext cx="59693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300" dirty="0">
                <a:solidFill>
                  <a:srgbClr val="00B0F0"/>
                </a:solidFill>
                <a:latin typeface="Aptos Black" panose="020B0004020202020204" pitchFamily="34" charset="0"/>
              </a:rPr>
              <a:t>[Month] Reminder!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6230B-519D-B4A4-03A5-89226D76F3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70" y="3078048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[First/Last Name]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BA777-1A02-647A-529B-5B3EF40FDE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70" y="3307721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[Title]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D8ABF-1B2B-4B59-FADA-259F8CA2CA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3537394"/>
            <a:ext cx="364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[Centre/er Name, State/Province]</a:t>
            </a:r>
          </a:p>
        </p:txBody>
      </p:sp>
      <p:sp>
        <p:nvSpPr>
          <p:cNvPr id="9" name="Oval 8" descr="Close-up of smiling woman with glasses">
            <a:extLst>
              <a:ext uri="{FF2B5EF4-FFF2-40B4-BE49-F238E27FC236}">
                <a16:creationId xmlns:a16="http://schemas.microsoft.com/office/drawing/2014/main" id="{D40DD2CD-A0AC-B20A-5A2A-D0E8E729EE6E}"/>
              </a:ext>
            </a:extLst>
          </p:cNvPr>
          <p:cNvSpPr/>
          <p:nvPr/>
        </p:nvSpPr>
        <p:spPr>
          <a:xfrm>
            <a:off x="4629752" y="2501677"/>
            <a:ext cx="1771047" cy="16120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D1AFB-CA78-90E3-BB0E-EB65B78A16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4248442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6037B-E132-DD88-9132-02F904D1F2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451271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1DD86-4596-C363-D9BC-10C1881E15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5766263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9427D-5857-9F7C-402D-52A8FBA85D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6030536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2C412-EB60-531A-7524-5BE8B4644A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731285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32E63-92B8-BE35-1559-3CD26CBD21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757712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25E3B-21E1-6533-2574-9C719D2E6A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1479" y="1809649"/>
            <a:ext cx="4822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DF6DC-923E-D0AC-48C1-4D1584FB8D5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5547" y="2134283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</p:spTree>
    <p:extLst>
      <p:ext uri="{BB962C8B-B14F-4D97-AF65-F5344CB8AC3E}">
        <p14:creationId xmlns:p14="http://schemas.microsoft.com/office/powerpoint/2010/main" val="33737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EBC37-69AB-CC3D-72AD-B7B733D3D2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534572"/>
            <a:ext cx="607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Instructions</a:t>
            </a:r>
            <a:endParaRPr lang="en-CA" dirty="0"/>
          </a:p>
          <a:p>
            <a:r>
              <a:rPr lang="en-US" dirty="0"/>
              <a:t>How to Add or Change a Headshot Inside a Circle in PowerPoint</a:t>
            </a:r>
          </a:p>
          <a:p>
            <a:endParaRPr lang="en-US" dirty="0"/>
          </a:p>
          <a:p>
            <a:r>
              <a:rPr lang="en-US" b="1" dirty="0"/>
              <a:t>Step-by-step:</a:t>
            </a:r>
          </a:p>
          <a:p>
            <a:r>
              <a:rPr lang="en-US" dirty="0"/>
              <a:t>1. </a:t>
            </a:r>
            <a:r>
              <a:rPr lang="en-US" b="1" dirty="0"/>
              <a:t>Click on the circle shape</a:t>
            </a:r>
            <a:br>
              <a:rPr lang="en-US" dirty="0"/>
            </a:br>
            <a:r>
              <a:rPr lang="en-US" dirty="0"/>
              <a:t>Make sure you’ve selected the circle where the photo should appear.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A0A07-4FB8-B3B8-E770-224B1FFA68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3179029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Go to the </a:t>
            </a:r>
            <a:r>
              <a:rPr lang="en-US" b="1" dirty="0"/>
              <a:t>Shape Format</a:t>
            </a:r>
            <a:r>
              <a:rPr lang="en-US" dirty="0"/>
              <a:t> tab at the top of the screen.</a:t>
            </a:r>
            <a:br>
              <a:rPr lang="en-US" dirty="0"/>
            </a:br>
            <a:r>
              <a:rPr lang="en-US" i="1" dirty="0"/>
              <a:t>(If you don’t see it, make sure the shape is selected.)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46F23-41D1-361F-473D-82BBCEB1B4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4730639"/>
            <a:ext cx="596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 Choose </a:t>
            </a:r>
            <a:r>
              <a:rPr lang="en-US" b="1" dirty="0"/>
              <a:t>Picture…</a:t>
            </a:r>
          </a:p>
          <a:p>
            <a:pPr lvl="1"/>
            <a:r>
              <a:rPr lang="en-US" dirty="0"/>
              <a:t>A window will pop up with options to select your image.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F5755-53E8-CD13-49B3-501C9CFA00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5783443"/>
            <a:ext cx="638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5. In the pop-up window, select </a:t>
            </a:r>
            <a:r>
              <a:rPr lang="en-US" b="1" dirty="0"/>
              <a:t>From a File…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902B4-8F1E-EF3A-86E3-F1A5937907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8" y="6282249"/>
            <a:ext cx="5964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6. </a:t>
            </a:r>
            <a:r>
              <a:rPr lang="en-US" b="1" dirty="0"/>
              <a:t>Find your image on your desktop: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file browser that appears, click </a:t>
            </a:r>
            <a:r>
              <a:rPr lang="en-US" b="1" dirty="0"/>
              <a:t>Desktop</a:t>
            </a:r>
            <a:r>
              <a:rPr lang="en-US" dirty="0"/>
              <a:t> on the left side.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Locate your headshot image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it once, then click </a:t>
            </a:r>
            <a:r>
              <a:rPr lang="en-US" b="1" dirty="0"/>
              <a:t>Insert.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B1EE0-CB61-A172-5C47-8A55708E2C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7889051"/>
            <a:ext cx="596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7. </a:t>
            </a:r>
            <a:r>
              <a:rPr lang="en-US" b="1" dirty="0"/>
              <a:t>Your headshot will now appear inside the circle.</a:t>
            </a:r>
            <a:br>
              <a:rPr lang="en-US" dirty="0"/>
            </a:br>
            <a:r>
              <a:rPr lang="en-US" dirty="0"/>
              <a:t>PowerPoint automatically fits the image inside the shape.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F113E-1112-DC86-BBE1-EB2F999E70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8664856"/>
            <a:ext cx="6077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8. </a:t>
            </a:r>
            <a:r>
              <a:rPr lang="en-US" b="1" dirty="0"/>
              <a:t>Adjust the image if needed: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Right-click the circle → select </a:t>
            </a:r>
            <a:r>
              <a:rPr lang="en-US" b="1" dirty="0"/>
              <a:t>Format Shape.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sidebar, open </a:t>
            </a:r>
            <a:r>
              <a:rPr lang="en-US" b="1" dirty="0"/>
              <a:t>Fill → Picture or texture fill.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Offset</a:t>
            </a:r>
            <a:r>
              <a:rPr lang="en-US" dirty="0"/>
              <a:t> options (Top, Bottom, Left, Right) to reposition the face.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8471B-8F26-A07E-EFFD-EF7E5C57BD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3954834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Click the </a:t>
            </a:r>
            <a:r>
              <a:rPr lang="en-US" b="1" dirty="0"/>
              <a:t>Shape Fill</a:t>
            </a:r>
            <a:r>
              <a:rPr lang="en-US" dirty="0"/>
              <a:t> dropdown arrow. Inside ‘Shape Styles’, top right. </a:t>
            </a:r>
          </a:p>
        </p:txBody>
      </p:sp>
    </p:spTree>
    <p:extLst>
      <p:ext uri="{BB962C8B-B14F-4D97-AF65-F5344CB8AC3E}">
        <p14:creationId xmlns:p14="http://schemas.microsoft.com/office/powerpoint/2010/main" val="46543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263</Words>
  <Application>Microsoft Office PowerPoint</Application>
  <PresentationFormat>Custom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Black</vt:lpstr>
      <vt:lpstr>Aptos Display</vt:lpstr>
      <vt:lpstr>Aptos ExtraBold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8</cp:revision>
  <dcterms:created xsi:type="dcterms:W3CDTF">2025-08-06T18:53:28Z</dcterms:created>
  <dcterms:modified xsi:type="dcterms:W3CDTF">2025-10-15T16:38:20Z</dcterms:modified>
</cp:coreProperties>
</file>