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87A"/>
    <a:srgbClr val="F99D20"/>
    <a:srgbClr val="63B046"/>
    <a:srgbClr val="386081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BF7D6-3C5D-43B9-A9FF-6941EE3F5D06}" v="3" dt="2025-10-15T16:52:59.311"/>
    <p1510:client id="{9EC04709-D0BB-4779-A73C-E4B56EA2FC68}" v="12" dt="2025-10-15T16:42:00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undo custSel addSld modSld">
      <pc:chgData name="Tatyani Rouse" userId="5bffbf02-bba0-4d62-9ab0-94fe36e7c668" providerId="ADAL" clId="{4289C1F5-ED2E-4905-9D51-ACFE6CEDD076}" dt="2025-10-15T16:53:20.273" v="50" actId="14100"/>
      <pc:docMkLst>
        <pc:docMk/>
      </pc:docMkLst>
      <pc:sldChg chg="addSp delSp modSp mod setBg">
        <pc:chgData name="Tatyani Rouse" userId="5bffbf02-bba0-4d62-9ab0-94fe36e7c668" providerId="ADAL" clId="{4289C1F5-ED2E-4905-9D51-ACFE6CEDD076}" dt="2025-10-15T16:53:20.273" v="50" actId="14100"/>
        <pc:sldMkLst>
          <pc:docMk/>
          <pc:sldMk cId="3373755769" sldId="257"/>
        </pc:sldMkLst>
        <pc:spChg chg="add del mod">
          <ac:chgData name="Tatyani Rouse" userId="5bffbf02-bba0-4d62-9ab0-94fe36e7c668" providerId="ADAL" clId="{4289C1F5-ED2E-4905-9D51-ACFE6CEDD076}" dt="2025-10-15T16:52:40.856" v="36" actId="478"/>
          <ac:spMkLst>
            <pc:docMk/>
            <pc:sldMk cId="3373755769" sldId="257"/>
            <ac:spMk id="2" creationId="{3A3D1AFB-CA78-90E3-BB0E-EB65B78A1670}"/>
          </ac:spMkLst>
        </pc:spChg>
        <pc:spChg chg="mod">
          <ac:chgData name="Tatyani Rouse" userId="5bffbf02-bba0-4d62-9ab0-94fe36e7c668" providerId="ADAL" clId="{4289C1F5-ED2E-4905-9D51-ACFE6CEDD076}" dt="2025-10-15T15:42:46.582" v="3" actId="207"/>
          <ac:spMkLst>
            <pc:docMk/>
            <pc:sldMk cId="3373755769" sldId="257"/>
            <ac:spMk id="3" creationId="{E211C379-AF70-927E-7ECF-C370938B0DB1}"/>
          </ac:spMkLst>
        </pc:spChg>
        <pc:spChg chg="del mod">
          <ac:chgData name="Tatyani Rouse" userId="5bffbf02-bba0-4d62-9ab0-94fe36e7c668" providerId="ADAL" clId="{4289C1F5-ED2E-4905-9D51-ACFE6CEDD076}" dt="2025-10-15T16:52:37.418" v="33" actId="478"/>
          <ac:spMkLst>
            <pc:docMk/>
            <pc:sldMk cId="3373755769" sldId="257"/>
            <ac:spMk id="4" creationId="{D4A6230B-519D-B4A4-03A5-89226D76F345}"/>
          </ac:spMkLst>
        </pc:spChg>
        <pc:spChg chg="del mod">
          <ac:chgData name="Tatyani Rouse" userId="5bffbf02-bba0-4d62-9ab0-94fe36e7c668" providerId="ADAL" clId="{4289C1F5-ED2E-4905-9D51-ACFE6CEDD076}" dt="2025-10-15T16:52:38.672" v="34" actId="478"/>
          <ac:spMkLst>
            <pc:docMk/>
            <pc:sldMk cId="3373755769" sldId="257"/>
            <ac:spMk id="5" creationId="{80EBA777-1A02-647A-529B-5B3EF40FDE25}"/>
          </ac:spMkLst>
        </pc:spChg>
        <pc:spChg chg="del mod">
          <ac:chgData name="Tatyani Rouse" userId="5bffbf02-bba0-4d62-9ab0-94fe36e7c668" providerId="ADAL" clId="{4289C1F5-ED2E-4905-9D51-ACFE6CEDD076}" dt="2025-10-15T16:52:39.720" v="35" actId="478"/>
          <ac:spMkLst>
            <pc:docMk/>
            <pc:sldMk cId="3373755769" sldId="257"/>
            <ac:spMk id="6" creationId="{BE2D8ABF-1B2B-4B59-FADA-259F8CA2CAA4}"/>
          </ac:spMkLst>
        </pc:spChg>
        <pc:spChg chg="add del mod">
          <ac:chgData name="Tatyani Rouse" userId="5bffbf02-bba0-4d62-9ab0-94fe36e7c668" providerId="ADAL" clId="{4289C1F5-ED2E-4905-9D51-ACFE6CEDD076}" dt="2025-10-15T16:52:41.805" v="37" actId="478"/>
          <ac:spMkLst>
            <pc:docMk/>
            <pc:sldMk cId="3373755769" sldId="257"/>
            <ac:spMk id="7" creationId="{4286037B-E132-DD88-9132-02F904D1F28C}"/>
          </ac:spMkLst>
        </pc:spChg>
        <pc:spChg chg="add del mod">
          <ac:chgData name="Tatyani Rouse" userId="5bffbf02-bba0-4d62-9ab0-94fe36e7c668" providerId="ADAL" clId="{4289C1F5-ED2E-4905-9D51-ACFE6CEDD076}" dt="2025-10-15T16:52:43.382" v="38" actId="478"/>
          <ac:spMkLst>
            <pc:docMk/>
            <pc:sldMk cId="3373755769" sldId="257"/>
            <ac:spMk id="8" creationId="{1871DD86-4596-C363-D9BC-10C1881E157E}"/>
          </ac:spMkLst>
        </pc:spChg>
        <pc:spChg chg="mod">
          <ac:chgData name="Tatyani Rouse" userId="5bffbf02-bba0-4d62-9ab0-94fe36e7c668" providerId="ADAL" clId="{4289C1F5-ED2E-4905-9D51-ACFE6CEDD076}" dt="2025-10-15T16:53:20.273" v="50" actId="14100"/>
          <ac:spMkLst>
            <pc:docMk/>
            <pc:sldMk cId="3373755769" sldId="257"/>
            <ac:spMk id="9" creationId="{D40DD2CD-A0AC-B20A-5A2A-D0E8E729EE6E}"/>
          </ac:spMkLst>
        </pc:spChg>
        <pc:spChg chg="add del mod">
          <ac:chgData name="Tatyani Rouse" userId="5bffbf02-bba0-4d62-9ab0-94fe36e7c668" providerId="ADAL" clId="{4289C1F5-ED2E-4905-9D51-ACFE6CEDD076}" dt="2025-10-15T16:52:43.918" v="39" actId="478"/>
          <ac:spMkLst>
            <pc:docMk/>
            <pc:sldMk cId="3373755769" sldId="257"/>
            <ac:spMk id="10" creationId="{CC89427D-5857-9F7C-402D-52A8FBA85DC9}"/>
          </ac:spMkLst>
        </pc:spChg>
        <pc:spChg chg="add del mod">
          <ac:chgData name="Tatyani Rouse" userId="5bffbf02-bba0-4d62-9ab0-94fe36e7c668" providerId="ADAL" clId="{4289C1F5-ED2E-4905-9D51-ACFE6CEDD076}" dt="2025-10-15T16:52:45.872" v="41" actId="478"/>
          <ac:spMkLst>
            <pc:docMk/>
            <pc:sldMk cId="3373755769" sldId="257"/>
            <ac:spMk id="11" creationId="{C1F2C412-EB60-531A-7524-5BE8B4644A5F}"/>
          </ac:spMkLst>
        </pc:spChg>
        <pc:spChg chg="add del mod">
          <ac:chgData name="Tatyani Rouse" userId="5bffbf02-bba0-4d62-9ab0-94fe36e7c668" providerId="ADAL" clId="{4289C1F5-ED2E-4905-9D51-ACFE6CEDD076}" dt="2025-10-15T16:52:46.687" v="42" actId="478"/>
          <ac:spMkLst>
            <pc:docMk/>
            <pc:sldMk cId="3373755769" sldId="257"/>
            <ac:spMk id="12" creationId="{13B32E63-92B8-BE35-1559-3CD26CBD216F}"/>
          </ac:spMkLst>
        </pc:spChg>
        <pc:spChg chg="add del mod">
          <ac:chgData name="Tatyani Rouse" userId="5bffbf02-bba0-4d62-9ab0-94fe36e7c668" providerId="ADAL" clId="{4289C1F5-ED2E-4905-9D51-ACFE6CEDD076}" dt="2025-10-15T16:52:34.798" v="31" actId="478"/>
          <ac:spMkLst>
            <pc:docMk/>
            <pc:sldMk cId="3373755769" sldId="257"/>
            <ac:spMk id="13" creationId="{C7325E3B-21E1-6533-2574-9C719D2E6AB8}"/>
          </ac:spMkLst>
        </pc:spChg>
        <pc:spChg chg="add del mod">
          <ac:chgData name="Tatyani Rouse" userId="5bffbf02-bba0-4d62-9ab0-94fe36e7c668" providerId="ADAL" clId="{4289C1F5-ED2E-4905-9D51-ACFE6CEDD076}" dt="2025-10-15T16:52:35.958" v="32" actId="478"/>
          <ac:spMkLst>
            <pc:docMk/>
            <pc:sldMk cId="3373755769" sldId="257"/>
            <ac:spMk id="14" creationId="{8E3DF6DC-923E-D0AC-48C1-4D1584FB8D53}"/>
          </ac:spMkLst>
        </pc:spChg>
        <pc:spChg chg="add mod">
          <ac:chgData name="Tatyani Rouse" userId="5bffbf02-bba0-4d62-9ab0-94fe36e7c668" providerId="ADAL" clId="{4289C1F5-ED2E-4905-9D51-ACFE6CEDD076}" dt="2025-10-15T16:53:11.618" v="48" actId="207"/>
          <ac:spMkLst>
            <pc:docMk/>
            <pc:sldMk cId="3373755769" sldId="257"/>
            <ac:spMk id="15" creationId="{E8A143F6-C492-538F-7105-AB52B45D5CD1}"/>
          </ac:spMkLst>
        </pc:spChg>
        <pc:spChg chg="add mod">
          <ac:chgData name="Tatyani Rouse" userId="5bffbf02-bba0-4d62-9ab0-94fe36e7c668" providerId="ADAL" clId="{4289C1F5-ED2E-4905-9D51-ACFE6CEDD076}" dt="2025-10-15T16:53:11.618" v="48" actId="207"/>
          <ac:spMkLst>
            <pc:docMk/>
            <pc:sldMk cId="3373755769" sldId="257"/>
            <ac:spMk id="16" creationId="{C36AF8ED-2C20-7FEA-F841-A1CE936CEFF8}"/>
          </ac:spMkLst>
        </pc:spChg>
        <pc:spChg chg="add mod">
          <ac:chgData name="Tatyani Rouse" userId="5bffbf02-bba0-4d62-9ab0-94fe36e7c668" providerId="ADAL" clId="{4289C1F5-ED2E-4905-9D51-ACFE6CEDD076}" dt="2025-10-15T16:53:11.618" v="48" actId="207"/>
          <ac:spMkLst>
            <pc:docMk/>
            <pc:sldMk cId="3373755769" sldId="257"/>
            <ac:spMk id="17" creationId="{FC63F8EF-6E2F-A30D-7871-863AF617DF1C}"/>
          </ac:spMkLst>
        </pc:spChg>
        <pc:spChg chg="add mod">
          <ac:chgData name="Tatyani Rouse" userId="5bffbf02-bba0-4d62-9ab0-94fe36e7c668" providerId="ADAL" clId="{4289C1F5-ED2E-4905-9D51-ACFE6CEDD076}" dt="2025-10-15T16:53:02.827" v="46" actId="34135"/>
          <ac:spMkLst>
            <pc:docMk/>
            <pc:sldMk cId="3373755769" sldId="257"/>
            <ac:spMk id="18" creationId="{8BD36125-BFA1-5D7E-A259-577BE956C7AA}"/>
          </ac:spMkLst>
        </pc:spChg>
        <pc:spChg chg="add mod">
          <ac:chgData name="Tatyani Rouse" userId="5bffbf02-bba0-4d62-9ab0-94fe36e7c668" providerId="ADAL" clId="{4289C1F5-ED2E-4905-9D51-ACFE6CEDD076}" dt="2025-10-15T16:53:02.827" v="46" actId="34135"/>
          <ac:spMkLst>
            <pc:docMk/>
            <pc:sldMk cId="3373755769" sldId="257"/>
            <ac:spMk id="19" creationId="{5D205E5E-8F25-110E-39E5-02D1B4EC1781}"/>
          </ac:spMkLst>
        </pc:spChg>
        <pc:spChg chg="add mod">
          <ac:chgData name="Tatyani Rouse" userId="5bffbf02-bba0-4d62-9ab0-94fe36e7c668" providerId="ADAL" clId="{4289C1F5-ED2E-4905-9D51-ACFE6CEDD076}" dt="2025-10-15T16:53:02.827" v="46" actId="34135"/>
          <ac:spMkLst>
            <pc:docMk/>
            <pc:sldMk cId="3373755769" sldId="257"/>
            <ac:spMk id="20" creationId="{DF32AF44-0E12-2E87-FD55-39E778D0D69C}"/>
          </ac:spMkLst>
        </pc:spChg>
        <pc:spChg chg="add mod">
          <ac:chgData name="Tatyani Rouse" userId="5bffbf02-bba0-4d62-9ab0-94fe36e7c668" providerId="ADAL" clId="{4289C1F5-ED2E-4905-9D51-ACFE6CEDD076}" dt="2025-10-15T16:53:02.827" v="46" actId="34135"/>
          <ac:spMkLst>
            <pc:docMk/>
            <pc:sldMk cId="3373755769" sldId="257"/>
            <ac:spMk id="21" creationId="{CFFE114D-AD72-9341-901F-0B3D05F03304}"/>
          </ac:spMkLst>
        </pc:spChg>
        <pc:spChg chg="add mod">
          <ac:chgData name="Tatyani Rouse" userId="5bffbf02-bba0-4d62-9ab0-94fe36e7c668" providerId="ADAL" clId="{4289C1F5-ED2E-4905-9D51-ACFE6CEDD076}" dt="2025-10-15T16:53:02.827" v="46" actId="34135"/>
          <ac:spMkLst>
            <pc:docMk/>
            <pc:sldMk cId="3373755769" sldId="257"/>
            <ac:spMk id="22" creationId="{7DC6CF02-C661-0542-8F8C-5202106A43FF}"/>
          </ac:spMkLst>
        </pc:spChg>
        <pc:spChg chg="add mod">
          <ac:chgData name="Tatyani Rouse" userId="5bffbf02-bba0-4d62-9ab0-94fe36e7c668" providerId="ADAL" clId="{4289C1F5-ED2E-4905-9D51-ACFE6CEDD076}" dt="2025-10-15T16:53:02.827" v="46" actId="34135"/>
          <ac:spMkLst>
            <pc:docMk/>
            <pc:sldMk cId="3373755769" sldId="257"/>
            <ac:spMk id="23" creationId="{5437EBAE-2C1C-9BCA-A001-202CB4AD3AEE}"/>
          </ac:spMkLst>
        </pc:spChg>
      </pc:sldChg>
      <pc:sldChg chg="addSp modSp new mod">
        <pc:chgData name="Tatyani Rouse" userId="5bffbf02-bba0-4d62-9ab0-94fe36e7c668" providerId="ADAL" clId="{4289C1F5-ED2E-4905-9D51-ACFE6CEDD076}" dt="2025-10-15T16:15:19.325" v="7" actId="34135"/>
        <pc:sldMkLst>
          <pc:docMk/>
          <pc:sldMk cId="465439067" sldId="258"/>
        </pc:sldMkLst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2" creationId="{F69EBC37-69AB-CC3D-72AD-B7B733D3D221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3" creationId="{342A0A07-4FB8-B3B8-E770-224B1FFA68D5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4" creationId="{DC646F23-41D1-361F-473D-82BBCEB1B4AA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5" creationId="{018F5755-53E8-CD13-49B3-501C9CFA004C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6" creationId="{1CF902B4-8F1E-EF3A-86E3-F1A5937907DD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7" creationId="{91FB1EE0-CB61-A172-5C47-8A55708E2CC2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8" creationId="{6F6F113E-1112-DC86-BBE1-EB2F999E7032}"/>
          </ac:spMkLst>
        </pc:spChg>
        <pc:spChg chg="add mod">
          <ac:chgData name="Tatyani Rouse" userId="5bffbf02-bba0-4d62-9ab0-94fe36e7c668" providerId="ADAL" clId="{4289C1F5-ED2E-4905-9D51-ACFE6CEDD076}" dt="2025-10-15T16:15:19.325" v="7" actId="34135"/>
          <ac:spMkLst>
            <pc:docMk/>
            <pc:sldMk cId="465439067" sldId="258"/>
            <ac:spMk id="9" creationId="{E858471B-8F26-A07E-EFFD-EF7E5C57BD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00B0F0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/>
          <p:nvPr/>
        </p:nvSpPr>
        <p:spPr>
          <a:xfrm>
            <a:off x="4531278" y="3592512"/>
            <a:ext cx="1771047" cy="17899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143F6-C492-538F-7105-AB52B45D5C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215429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AF8ED-2C20-7FEA-F841-A1CE936CEF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445102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63F8EF-6E2F-A30D-7871-863AF617DF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4674775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D36125-BFA1-5D7E-A259-577BE956C7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45350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205E5E-8F25-110E-39E5-02D1B4EC17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71777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32AF44-0E12-2E87-FD55-39E778D0D6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1844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E114D-AD72-9341-901F-0B3D05F033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44876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6CF02-C661-0542-8F8C-5202106A43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1801161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7EBAE-2C1C-9BCA-A001-202CB4AD3A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9099" y="21257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EBC37-69AB-CC3D-72AD-B7B733D3D2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34572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A0A07-4FB8-B3B8-E770-224B1FFA68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179029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46F23-41D1-361F-473D-82BBCEB1B4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4730639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F5755-53E8-CD13-49B3-501C9CFA00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783443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902B4-8F1E-EF3A-86E3-F1A5937907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8" y="6282249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B1EE0-CB61-A172-5C47-8A55708E2C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7889051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F113E-1112-DC86-BBE1-EB2F999E70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8664856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8471B-8F26-A07E-EFFD-EF7E5C57BD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954834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46543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257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8</cp:revision>
  <dcterms:created xsi:type="dcterms:W3CDTF">2025-08-06T18:53:28Z</dcterms:created>
  <dcterms:modified xsi:type="dcterms:W3CDTF">2025-10-15T16:53:22Z</dcterms:modified>
</cp:coreProperties>
</file>