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081"/>
    <a:srgbClr val="2F587A"/>
    <a:srgbClr val="E63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BCE45-B669-403F-8029-491B23272D6A}" v="28" dt="2025-10-15T16:37:43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6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yani Rouse" userId="5bffbf02-bba0-4d62-9ab0-94fe36e7c668" providerId="ADAL" clId="{4289C1F5-ED2E-4905-9D51-ACFE6CEDD076}"/>
    <pc:docChg chg="undo custSel addSld modSld">
      <pc:chgData name="Tatyani Rouse" userId="5bffbf02-bba0-4d62-9ab0-94fe36e7c668" providerId="ADAL" clId="{4289C1F5-ED2E-4905-9D51-ACFE6CEDD076}" dt="2025-10-15T16:37:52.451" v="567"/>
      <pc:docMkLst>
        <pc:docMk/>
      </pc:docMkLst>
      <pc:sldChg chg="addSp delSp modSp mod setBg">
        <pc:chgData name="Tatyani Rouse" userId="5bffbf02-bba0-4d62-9ab0-94fe36e7c668" providerId="ADAL" clId="{4289C1F5-ED2E-4905-9D51-ACFE6CEDD076}" dt="2025-10-15T16:37:52.451" v="567"/>
        <pc:sldMkLst>
          <pc:docMk/>
          <pc:sldMk cId="3373755769" sldId="257"/>
        </pc:sldMkLst>
        <pc:spChg chg="del mod">
          <ac:chgData name="Tatyani Rouse" userId="5bffbf02-bba0-4d62-9ab0-94fe36e7c668" providerId="ADAL" clId="{4289C1F5-ED2E-4905-9D51-ACFE6CEDD076}" dt="2025-10-15T15:26:47.618" v="1" actId="478"/>
          <ac:spMkLst>
            <pc:docMk/>
            <pc:sldMk cId="3373755769" sldId="257"/>
            <ac:spMk id="2" creationId="{029AD6AE-8F8D-0663-C46B-C9A7304D7CA4}"/>
          </ac:spMkLst>
        </pc:spChg>
        <pc:spChg chg="add mod">
          <ac:chgData name="Tatyani Rouse" userId="5bffbf02-bba0-4d62-9ab0-94fe36e7c668" providerId="ADAL" clId="{4289C1F5-ED2E-4905-9D51-ACFE6CEDD076}" dt="2025-10-15T16:36:48.558" v="502" actId="34135"/>
          <ac:spMkLst>
            <pc:docMk/>
            <pc:sldMk cId="3373755769" sldId="257"/>
            <ac:spMk id="2" creationId="{668805C8-C1B9-E35A-2B64-8C716C9B9B65}"/>
          </ac:spMkLst>
        </pc:spChg>
        <pc:spChg chg="add mod">
          <ac:chgData name="Tatyani Rouse" userId="5bffbf02-bba0-4d62-9ab0-94fe36e7c668" providerId="ADAL" clId="{4289C1F5-ED2E-4905-9D51-ACFE6CEDD076}" dt="2025-10-15T15:29:00.369" v="34" actId="34135"/>
          <ac:spMkLst>
            <pc:docMk/>
            <pc:sldMk cId="3373755769" sldId="257"/>
            <ac:spMk id="3" creationId="{E211C379-AF70-927E-7ECF-C370938B0DB1}"/>
          </ac:spMkLst>
        </pc:spChg>
        <pc:spChg chg="add mod">
          <ac:chgData name="Tatyani Rouse" userId="5bffbf02-bba0-4d62-9ab0-94fe36e7c668" providerId="ADAL" clId="{4289C1F5-ED2E-4905-9D51-ACFE6CEDD076}" dt="2025-10-15T15:31:49.597" v="142" actId="34135"/>
          <ac:spMkLst>
            <pc:docMk/>
            <pc:sldMk cId="3373755769" sldId="257"/>
            <ac:spMk id="4" creationId="{D4A6230B-519D-B4A4-03A5-89226D76F345}"/>
          </ac:spMkLst>
        </pc:spChg>
        <pc:spChg chg="add mod">
          <ac:chgData name="Tatyani Rouse" userId="5bffbf02-bba0-4d62-9ab0-94fe36e7c668" providerId="ADAL" clId="{4289C1F5-ED2E-4905-9D51-ACFE6CEDD076}" dt="2025-10-15T15:31:49.597" v="142" actId="34135"/>
          <ac:spMkLst>
            <pc:docMk/>
            <pc:sldMk cId="3373755769" sldId="257"/>
            <ac:spMk id="5" creationId="{80EBA777-1A02-647A-529B-5B3EF40FDE25}"/>
          </ac:spMkLst>
        </pc:spChg>
        <pc:spChg chg="add mod">
          <ac:chgData name="Tatyani Rouse" userId="5bffbf02-bba0-4d62-9ab0-94fe36e7c668" providerId="ADAL" clId="{4289C1F5-ED2E-4905-9D51-ACFE6CEDD076}" dt="2025-10-15T15:31:49.597" v="142" actId="34135"/>
          <ac:spMkLst>
            <pc:docMk/>
            <pc:sldMk cId="3373755769" sldId="257"/>
            <ac:spMk id="6" creationId="{BE2D8ABF-1B2B-4B59-FADA-259F8CA2CAA4}"/>
          </ac:spMkLst>
        </pc:spChg>
        <pc:spChg chg="add del mod">
          <ac:chgData name="Tatyani Rouse" userId="5bffbf02-bba0-4d62-9ab0-94fe36e7c668" providerId="ADAL" clId="{4289C1F5-ED2E-4905-9D51-ACFE6CEDD076}" dt="2025-10-15T16:37:52.451" v="567"/>
          <ac:spMkLst>
            <pc:docMk/>
            <pc:sldMk cId="3373755769" sldId="257"/>
            <ac:spMk id="7" creationId="{82562F44-96C0-5ACA-B6F2-7560B2331055}"/>
          </ac:spMkLst>
        </pc:spChg>
        <pc:spChg chg="add mod">
          <ac:chgData name="Tatyani Rouse" userId="5bffbf02-bba0-4d62-9ab0-94fe36e7c668" providerId="ADAL" clId="{4289C1F5-ED2E-4905-9D51-ACFE6CEDD076}" dt="2025-10-15T16:36:48.558" v="502" actId="34135"/>
          <ac:spMkLst>
            <pc:docMk/>
            <pc:sldMk cId="3373755769" sldId="257"/>
            <ac:spMk id="8" creationId="{C31EE37E-F541-E122-18E7-5495653ACBA9}"/>
          </ac:spMkLst>
        </pc:spChg>
        <pc:spChg chg="add mod modCrop">
          <ac:chgData name="Tatyani Rouse" userId="5bffbf02-bba0-4d62-9ab0-94fe36e7c668" providerId="ADAL" clId="{4289C1F5-ED2E-4905-9D51-ACFE6CEDD076}" dt="2025-10-15T16:14:33.391" v="497"/>
          <ac:spMkLst>
            <pc:docMk/>
            <pc:sldMk cId="3373755769" sldId="257"/>
            <ac:spMk id="9" creationId="{D40DD2CD-A0AC-B20A-5A2A-D0E8E729EE6E}"/>
          </ac:spMkLst>
        </pc:spChg>
        <pc:spChg chg="add mod">
          <ac:chgData name="Tatyani Rouse" userId="5bffbf02-bba0-4d62-9ab0-94fe36e7c668" providerId="ADAL" clId="{4289C1F5-ED2E-4905-9D51-ACFE6CEDD076}" dt="2025-10-15T16:36:48.558" v="502" actId="34135"/>
          <ac:spMkLst>
            <pc:docMk/>
            <pc:sldMk cId="3373755769" sldId="257"/>
            <ac:spMk id="10" creationId="{E5074866-049A-5F58-570B-CED3ADEEF67F}"/>
          </ac:spMkLst>
        </pc:spChg>
        <pc:spChg chg="add mod">
          <ac:chgData name="Tatyani Rouse" userId="5bffbf02-bba0-4d62-9ab0-94fe36e7c668" providerId="ADAL" clId="{4289C1F5-ED2E-4905-9D51-ACFE6CEDD076}" dt="2025-10-15T16:36:48.558" v="502" actId="34135"/>
          <ac:spMkLst>
            <pc:docMk/>
            <pc:sldMk cId="3373755769" sldId="257"/>
            <ac:spMk id="11" creationId="{B9569A47-084C-9E10-06B4-326D0E9B3221}"/>
          </ac:spMkLst>
        </pc:spChg>
        <pc:spChg chg="del mod">
          <ac:chgData name="Tatyani Rouse" userId="5bffbf02-bba0-4d62-9ab0-94fe36e7c668" providerId="ADAL" clId="{4289C1F5-ED2E-4905-9D51-ACFE6CEDD076}" dt="2025-10-15T15:26:47.618" v="1" actId="478"/>
          <ac:spMkLst>
            <pc:docMk/>
            <pc:sldMk cId="3373755769" sldId="257"/>
            <ac:spMk id="11" creationId="{BAC06A48-E874-F9FB-BB08-B856FCFD57BD}"/>
          </ac:spMkLst>
        </pc:spChg>
        <pc:spChg chg="add mod">
          <ac:chgData name="Tatyani Rouse" userId="5bffbf02-bba0-4d62-9ab0-94fe36e7c668" providerId="ADAL" clId="{4289C1F5-ED2E-4905-9D51-ACFE6CEDD076}" dt="2025-10-15T16:36:48.558" v="502" actId="34135"/>
          <ac:spMkLst>
            <pc:docMk/>
            <pc:sldMk cId="3373755769" sldId="257"/>
            <ac:spMk id="12" creationId="{4048A97D-9DE3-EDC3-A22D-B91916C1A98E}"/>
          </ac:spMkLst>
        </pc:spChg>
        <pc:spChg chg="add mod">
          <ac:chgData name="Tatyani Rouse" userId="5bffbf02-bba0-4d62-9ab0-94fe36e7c668" providerId="ADAL" clId="{4289C1F5-ED2E-4905-9D51-ACFE6CEDD076}" dt="2025-10-15T16:36:48.558" v="502" actId="34135"/>
          <ac:spMkLst>
            <pc:docMk/>
            <pc:sldMk cId="3373755769" sldId="257"/>
            <ac:spMk id="13" creationId="{1D11A796-16B9-66DA-549D-36DED5C1A102}"/>
          </ac:spMkLst>
        </pc:spChg>
        <pc:spChg chg="add mod">
          <ac:chgData name="Tatyani Rouse" userId="5bffbf02-bba0-4d62-9ab0-94fe36e7c668" providerId="ADAL" clId="{4289C1F5-ED2E-4905-9D51-ACFE6CEDD076}" dt="2025-10-15T16:36:48.558" v="502" actId="34135"/>
          <ac:spMkLst>
            <pc:docMk/>
            <pc:sldMk cId="3373755769" sldId="257"/>
            <ac:spMk id="14" creationId="{299EA3E6-4FC1-9E82-FF67-ED0717988977}"/>
          </ac:spMkLst>
        </pc:spChg>
        <pc:spChg chg="del">
          <ac:chgData name="Tatyani Rouse" userId="5bffbf02-bba0-4d62-9ab0-94fe36e7c668" providerId="ADAL" clId="{4289C1F5-ED2E-4905-9D51-ACFE6CEDD076}" dt="2025-10-15T15:26:49.616" v="2" actId="478"/>
          <ac:spMkLst>
            <pc:docMk/>
            <pc:sldMk cId="3373755769" sldId="257"/>
            <ac:spMk id="15" creationId="{C6664EDB-F8F4-C424-C585-BBD063010F52}"/>
          </ac:spMkLst>
        </pc:spChg>
        <pc:spChg chg="del mod">
          <ac:chgData name="Tatyani Rouse" userId="5bffbf02-bba0-4d62-9ab0-94fe36e7c668" providerId="ADAL" clId="{4289C1F5-ED2E-4905-9D51-ACFE6CEDD076}" dt="2025-10-15T15:26:47.618" v="1" actId="478"/>
          <ac:spMkLst>
            <pc:docMk/>
            <pc:sldMk cId="3373755769" sldId="257"/>
            <ac:spMk id="16" creationId="{47A9812D-60E2-8BB3-B155-71676D8B5F6A}"/>
          </ac:spMkLst>
        </pc:spChg>
        <pc:spChg chg="del mod">
          <ac:chgData name="Tatyani Rouse" userId="5bffbf02-bba0-4d62-9ab0-94fe36e7c668" providerId="ADAL" clId="{4289C1F5-ED2E-4905-9D51-ACFE6CEDD076}" dt="2025-10-15T15:26:51.415" v="4" actId="478"/>
          <ac:spMkLst>
            <pc:docMk/>
            <pc:sldMk cId="3373755769" sldId="257"/>
            <ac:spMk id="17" creationId="{67F34DD7-70AD-41A3-3DA2-94C4A6BB6C0B}"/>
          </ac:spMkLst>
        </pc:spChg>
        <pc:picChg chg="add del mod">
          <ac:chgData name="Tatyani Rouse" userId="5bffbf02-bba0-4d62-9ab0-94fe36e7c668" providerId="ADAL" clId="{4289C1F5-ED2E-4905-9D51-ACFE6CEDD076}" dt="2025-10-15T15:32:25.879" v="149" actId="478"/>
          <ac:picMkLst>
            <pc:docMk/>
            <pc:sldMk cId="3373755769" sldId="257"/>
            <ac:picMk id="8" creationId="{EC8B096B-8660-D5F8-CA35-352EC8A63C27}"/>
          </ac:picMkLst>
        </pc:picChg>
        <pc:picChg chg="add del mod">
          <ac:chgData name="Tatyani Rouse" userId="5bffbf02-bba0-4d62-9ab0-94fe36e7c668" providerId="ADAL" clId="{4289C1F5-ED2E-4905-9D51-ACFE6CEDD076}" dt="2025-10-15T15:34:07.119" v="157" actId="478"/>
          <ac:picMkLst>
            <pc:docMk/>
            <pc:sldMk cId="3373755769" sldId="257"/>
            <ac:picMk id="12" creationId="{FDFA8251-986C-DAB8-7CAF-0F0320359AD2}"/>
          </ac:picMkLst>
        </pc:picChg>
      </pc:sldChg>
      <pc:sldChg chg="addSp delSp modSp new mod">
        <pc:chgData name="Tatyani Rouse" userId="5bffbf02-bba0-4d62-9ab0-94fe36e7c668" providerId="ADAL" clId="{4289C1F5-ED2E-4905-9D51-ACFE6CEDD076}" dt="2025-10-15T16:14:59.192" v="498" actId="34135"/>
        <pc:sldMkLst>
          <pc:docMk/>
          <pc:sldMk cId="1885785074" sldId="258"/>
        </pc:sldMkLst>
        <pc:spChg chg="del">
          <ac:chgData name="Tatyani Rouse" userId="5bffbf02-bba0-4d62-9ab0-94fe36e7c668" providerId="ADAL" clId="{4289C1F5-ED2E-4905-9D51-ACFE6CEDD076}" dt="2025-10-15T15:58:23.441" v="174" actId="478"/>
          <ac:spMkLst>
            <pc:docMk/>
            <pc:sldMk cId="1885785074" sldId="258"/>
            <ac:spMk id="2" creationId="{A96CD02D-E0B3-6FD4-3DA3-2B756CA35531}"/>
          </ac:spMkLst>
        </pc:spChg>
        <pc:spChg chg="del">
          <ac:chgData name="Tatyani Rouse" userId="5bffbf02-bba0-4d62-9ab0-94fe36e7c668" providerId="ADAL" clId="{4289C1F5-ED2E-4905-9D51-ACFE6CEDD076}" dt="2025-10-15T15:58:24.089" v="175" actId="478"/>
          <ac:spMkLst>
            <pc:docMk/>
            <pc:sldMk cId="1885785074" sldId="258"/>
            <ac:spMk id="3" creationId="{C6219F56-9392-3427-87C3-87A015EA7401}"/>
          </ac:spMkLst>
        </pc:spChg>
        <pc:spChg chg="add mod">
          <ac:chgData name="Tatyani Rouse" userId="5bffbf02-bba0-4d62-9ab0-94fe36e7c668" providerId="ADAL" clId="{4289C1F5-ED2E-4905-9D51-ACFE6CEDD076}" dt="2025-10-15T16:14:59.192" v="498" actId="34135"/>
          <ac:spMkLst>
            <pc:docMk/>
            <pc:sldMk cId="1885785074" sldId="258"/>
            <ac:spMk id="4" creationId="{BCAEF7D4-2B36-FA47-490D-38B712AE341D}"/>
          </ac:spMkLst>
        </pc:spChg>
        <pc:spChg chg="add mod">
          <ac:chgData name="Tatyani Rouse" userId="5bffbf02-bba0-4d62-9ab0-94fe36e7c668" providerId="ADAL" clId="{4289C1F5-ED2E-4905-9D51-ACFE6CEDD076}" dt="2025-10-15T16:14:59.192" v="498" actId="34135"/>
          <ac:spMkLst>
            <pc:docMk/>
            <pc:sldMk cId="1885785074" sldId="258"/>
            <ac:spMk id="6" creationId="{8D0E4E5B-83F4-284E-9348-9656B850635A}"/>
          </ac:spMkLst>
        </pc:spChg>
        <pc:spChg chg="add mod">
          <ac:chgData name="Tatyani Rouse" userId="5bffbf02-bba0-4d62-9ab0-94fe36e7c668" providerId="ADAL" clId="{4289C1F5-ED2E-4905-9D51-ACFE6CEDD076}" dt="2025-10-15T16:14:59.192" v="498" actId="34135"/>
          <ac:spMkLst>
            <pc:docMk/>
            <pc:sldMk cId="1885785074" sldId="258"/>
            <ac:spMk id="8" creationId="{AB471D6C-2D2B-F771-535E-0537CFABD638}"/>
          </ac:spMkLst>
        </pc:spChg>
        <pc:spChg chg="add mod">
          <ac:chgData name="Tatyani Rouse" userId="5bffbf02-bba0-4d62-9ab0-94fe36e7c668" providerId="ADAL" clId="{4289C1F5-ED2E-4905-9D51-ACFE6CEDD076}" dt="2025-10-15T16:14:59.192" v="498" actId="34135"/>
          <ac:spMkLst>
            <pc:docMk/>
            <pc:sldMk cId="1885785074" sldId="258"/>
            <ac:spMk id="10" creationId="{644B820C-7574-AB81-72F3-3166678F5663}"/>
          </ac:spMkLst>
        </pc:spChg>
        <pc:spChg chg="add mod">
          <ac:chgData name="Tatyani Rouse" userId="5bffbf02-bba0-4d62-9ab0-94fe36e7c668" providerId="ADAL" clId="{4289C1F5-ED2E-4905-9D51-ACFE6CEDD076}" dt="2025-10-15T16:14:59.192" v="498" actId="34135"/>
          <ac:spMkLst>
            <pc:docMk/>
            <pc:sldMk cId="1885785074" sldId="258"/>
            <ac:spMk id="12" creationId="{8B520C8B-2B2E-D077-8122-3E112AF97151}"/>
          </ac:spMkLst>
        </pc:spChg>
        <pc:spChg chg="add mod">
          <ac:chgData name="Tatyani Rouse" userId="5bffbf02-bba0-4d62-9ab0-94fe36e7c668" providerId="ADAL" clId="{4289C1F5-ED2E-4905-9D51-ACFE6CEDD076}" dt="2025-10-15T16:14:59.192" v="498" actId="34135"/>
          <ac:spMkLst>
            <pc:docMk/>
            <pc:sldMk cId="1885785074" sldId="258"/>
            <ac:spMk id="14" creationId="{4C21DA3E-0BD1-94A9-72B9-161A23CBC82F}"/>
          </ac:spMkLst>
        </pc:spChg>
        <pc:spChg chg="add mod">
          <ac:chgData name="Tatyani Rouse" userId="5bffbf02-bba0-4d62-9ab0-94fe36e7c668" providerId="ADAL" clId="{4289C1F5-ED2E-4905-9D51-ACFE6CEDD076}" dt="2025-10-15T16:14:59.192" v="498" actId="34135"/>
          <ac:spMkLst>
            <pc:docMk/>
            <pc:sldMk cId="1885785074" sldId="258"/>
            <ac:spMk id="16" creationId="{6C6BDB34-3E1A-3CEC-8380-3D1AB1E2D864}"/>
          </ac:spMkLst>
        </pc:spChg>
        <pc:spChg chg="add mod">
          <ac:chgData name="Tatyani Rouse" userId="5bffbf02-bba0-4d62-9ab0-94fe36e7c668" providerId="ADAL" clId="{4289C1F5-ED2E-4905-9D51-ACFE6CEDD076}" dt="2025-10-15T16:14:59.192" v="498" actId="34135"/>
          <ac:spMkLst>
            <pc:docMk/>
            <pc:sldMk cId="1885785074" sldId="258"/>
            <ac:spMk id="17" creationId="{50E55234-B89D-6898-0316-0D227EFA2AB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264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62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868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74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052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40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90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06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696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605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328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65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11C379-AF70-927E-7ECF-C370938B0D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2051" y="1083212"/>
            <a:ext cx="596935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300" dirty="0">
                <a:solidFill>
                  <a:srgbClr val="386081"/>
                </a:solidFill>
                <a:latin typeface="Aptos Black" panose="020B0004020202020204" pitchFamily="34" charset="0"/>
              </a:rPr>
              <a:t>[Month] Reminder!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A6230B-519D-B4A4-03A5-89226D76F34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70" y="3078048"/>
            <a:ext cx="2968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B0F0"/>
                </a:solidFill>
                <a:latin typeface="Aptos ExtraBold" panose="020B0004020202020204" pitchFamily="34" charset="0"/>
              </a:rPr>
              <a:t>[First/Last Name]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BA777-1A02-647A-529B-5B3EF40FDE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70" y="3307721"/>
            <a:ext cx="2968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B0F0"/>
                </a:solidFill>
                <a:latin typeface="Aptos ExtraBold" panose="020B0004020202020204" pitchFamily="34" charset="0"/>
              </a:rPr>
              <a:t>[Title]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D8ABF-1B2B-4B59-FADA-259F8CA2CAA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3537394"/>
            <a:ext cx="3644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B0F0"/>
                </a:solidFill>
                <a:latin typeface="Aptos ExtraBold" panose="020B0004020202020204" pitchFamily="34" charset="0"/>
              </a:rPr>
              <a:t>[Centre/er Name, State/Province]</a:t>
            </a:r>
          </a:p>
        </p:txBody>
      </p:sp>
      <p:sp>
        <p:nvSpPr>
          <p:cNvPr id="9" name="Oval 8" descr="Close-up of smiling woman with glasses">
            <a:extLst>
              <a:ext uri="{FF2B5EF4-FFF2-40B4-BE49-F238E27FC236}">
                <a16:creationId xmlns:a16="http://schemas.microsoft.com/office/drawing/2014/main" id="{D40DD2CD-A0AC-B20A-5A2A-D0E8E729EE6E}"/>
              </a:ext>
            </a:extLst>
          </p:cNvPr>
          <p:cNvSpPr>
            <a:spLocks/>
          </p:cNvSpPr>
          <p:nvPr/>
        </p:nvSpPr>
        <p:spPr>
          <a:xfrm>
            <a:off x="4745867" y="2669627"/>
            <a:ext cx="1590314" cy="149394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8805C8-C1B9-E35A-2B64-8C716C9B9B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4248442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1EE37E-F541-E122-18E7-5495653ACB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5766263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074866-049A-5F58-570B-CED3ADEEF6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6030536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569A47-084C-9E10-06B4-326D0E9B322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7312855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48A97D-9DE3-EDC3-A22D-B91916C1A98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7577128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11A796-16B9-66DA-549D-36DED5C1A10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11479" y="1809649"/>
            <a:ext cx="48227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9EA3E6-4FC1-9E82-FF67-ED071798897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25547" y="2134283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</p:spTree>
    <p:extLst>
      <p:ext uri="{BB962C8B-B14F-4D97-AF65-F5344CB8AC3E}">
        <p14:creationId xmlns:p14="http://schemas.microsoft.com/office/powerpoint/2010/main" val="337375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AEF7D4-2B36-FA47-490D-38B712AE34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534572"/>
            <a:ext cx="6077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Instructions</a:t>
            </a:r>
            <a:endParaRPr lang="en-CA" dirty="0"/>
          </a:p>
          <a:p>
            <a:r>
              <a:rPr lang="en-US" dirty="0"/>
              <a:t>How to Add or Change a Headshot Inside a Circle in PowerPoint</a:t>
            </a:r>
          </a:p>
          <a:p>
            <a:endParaRPr lang="en-US" dirty="0"/>
          </a:p>
          <a:p>
            <a:r>
              <a:rPr lang="en-US" b="1" dirty="0"/>
              <a:t>Step-by-step:</a:t>
            </a:r>
          </a:p>
          <a:p>
            <a:r>
              <a:rPr lang="en-US" dirty="0"/>
              <a:t>1. </a:t>
            </a:r>
            <a:r>
              <a:rPr lang="en-US" b="1" dirty="0"/>
              <a:t>Click on the circle shape</a:t>
            </a:r>
            <a:br>
              <a:rPr lang="en-US" dirty="0"/>
            </a:br>
            <a:r>
              <a:rPr lang="en-US" dirty="0"/>
              <a:t>Make sure you’ve selected the circle where the photo should appear.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0E4E5B-83F4-284E-9348-9656B850635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3179029"/>
            <a:ext cx="5964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2. Go to the </a:t>
            </a:r>
            <a:r>
              <a:rPr lang="en-US" b="1" dirty="0"/>
              <a:t>Shape Format</a:t>
            </a:r>
            <a:r>
              <a:rPr lang="en-US" dirty="0"/>
              <a:t> tab at the top of the screen.</a:t>
            </a:r>
            <a:br>
              <a:rPr lang="en-US" dirty="0"/>
            </a:br>
            <a:r>
              <a:rPr lang="en-US" i="1" dirty="0"/>
              <a:t>(If you don’t see it, make sure the shape is selected.)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471D6C-2D2B-F771-535E-0537CFABD6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4730639"/>
            <a:ext cx="5964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4. Choose </a:t>
            </a:r>
            <a:r>
              <a:rPr lang="en-US" b="1" dirty="0"/>
              <a:t>Picture…</a:t>
            </a:r>
          </a:p>
          <a:p>
            <a:pPr lvl="1"/>
            <a:r>
              <a:rPr lang="en-US" dirty="0"/>
              <a:t>A window will pop up with options to select your image.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4B820C-7574-AB81-72F3-3166678F56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5783443"/>
            <a:ext cx="638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5. In the pop-up window, select </a:t>
            </a:r>
            <a:r>
              <a:rPr lang="en-US" b="1" dirty="0"/>
              <a:t>From a File…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520C8B-2B2E-D077-8122-3E112AF971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8" y="6282249"/>
            <a:ext cx="59647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6. </a:t>
            </a:r>
            <a:r>
              <a:rPr lang="en-US" b="1" dirty="0"/>
              <a:t>Find your image on your desktop: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the file browser that appears, click </a:t>
            </a:r>
            <a:r>
              <a:rPr lang="en-US" b="1" dirty="0"/>
              <a:t>Desktop</a:t>
            </a:r>
            <a:r>
              <a:rPr lang="en-US" dirty="0"/>
              <a:t> on the left side.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Locate your headshot image file.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it once, then click </a:t>
            </a:r>
            <a:r>
              <a:rPr lang="en-US" b="1" dirty="0"/>
              <a:t>Insert.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21DA3E-0BD1-94A9-72B9-161A23CBC8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7889051"/>
            <a:ext cx="5964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7. </a:t>
            </a:r>
            <a:r>
              <a:rPr lang="en-US" b="1" dirty="0"/>
              <a:t>Your headshot will now appear inside the circle.</a:t>
            </a:r>
            <a:br>
              <a:rPr lang="en-US" dirty="0"/>
            </a:br>
            <a:r>
              <a:rPr lang="en-US" dirty="0"/>
              <a:t>PowerPoint automatically fits the image inside the shape.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6BDB34-3E1A-3CEC-8380-3D1AB1E2D8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8664856"/>
            <a:ext cx="60772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8. </a:t>
            </a:r>
            <a:r>
              <a:rPr lang="en-US" b="1" dirty="0"/>
              <a:t>Adjust the image if needed: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Right-click the circle → select </a:t>
            </a:r>
            <a:r>
              <a:rPr lang="en-US" b="1" dirty="0"/>
              <a:t>Format Shape.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the sidebar, open </a:t>
            </a:r>
            <a:r>
              <a:rPr lang="en-US" b="1" dirty="0"/>
              <a:t>Fill → Picture or texture fill.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the </a:t>
            </a:r>
            <a:r>
              <a:rPr lang="en-US" b="1" dirty="0"/>
              <a:t>Offset</a:t>
            </a:r>
            <a:r>
              <a:rPr lang="en-US" dirty="0"/>
              <a:t> options (Top, Bottom, Left, Right) to reposition the face.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E55234-B89D-6898-0316-0D227EFA2A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5587" y="3954834"/>
            <a:ext cx="5964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3. Click the </a:t>
            </a:r>
            <a:r>
              <a:rPr lang="en-US" b="1" dirty="0"/>
              <a:t>Shape Fill</a:t>
            </a:r>
            <a:r>
              <a:rPr lang="en-US" dirty="0"/>
              <a:t> dropdown arrow. Inside ‘Shape Styles’, top right. </a:t>
            </a:r>
          </a:p>
        </p:txBody>
      </p:sp>
    </p:spTree>
    <p:extLst>
      <p:ext uri="{BB962C8B-B14F-4D97-AF65-F5344CB8AC3E}">
        <p14:creationId xmlns:p14="http://schemas.microsoft.com/office/powerpoint/2010/main" val="1885785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260</Words>
  <Application>Microsoft Office PowerPoint</Application>
  <PresentationFormat>Custom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Black</vt:lpstr>
      <vt:lpstr>Aptos Display</vt:lpstr>
      <vt:lpstr>Aptos ExtraBold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Tatyani Rouse</dc:creator>
  <cp:lastModifiedBy>Tatyani Rouse</cp:lastModifiedBy>
  <cp:revision>5</cp:revision>
  <dcterms:created xsi:type="dcterms:W3CDTF">2025-08-06T18:53:28Z</dcterms:created>
  <dcterms:modified xsi:type="dcterms:W3CDTF">2025-10-15T16:37:59Z</dcterms:modified>
</cp:coreProperties>
</file>