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081"/>
    <a:srgbClr val="2F587A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BCE45-B669-403F-8029-491B23272D6A}" v="28" dt="2025-10-15T16:37:43.487"/>
    <p1510:client id="{4B1A3088-3692-4682-8F49-77442268E01F}" v="3" dt="2025-10-15T16:54:36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undo custSel addSld modSld">
      <pc:chgData name="Tatyani Rouse" userId="5bffbf02-bba0-4d62-9ab0-94fe36e7c668" providerId="ADAL" clId="{4289C1F5-ED2E-4905-9D51-ACFE6CEDD076}" dt="2025-10-15T16:54:59.323" v="585" actId="1076"/>
      <pc:docMkLst>
        <pc:docMk/>
      </pc:docMkLst>
      <pc:sldChg chg="addSp delSp modSp mod setBg">
        <pc:chgData name="Tatyani Rouse" userId="5bffbf02-bba0-4d62-9ab0-94fe36e7c668" providerId="ADAL" clId="{4289C1F5-ED2E-4905-9D51-ACFE6CEDD076}" dt="2025-10-15T16:54:59.323" v="585" actId="1076"/>
        <pc:sldMkLst>
          <pc:docMk/>
          <pc:sldMk cId="3373755769" sldId="257"/>
        </pc:sldMkLst>
        <pc:spChg chg="del mod">
          <ac:chgData name="Tatyani Rouse" userId="5bffbf02-bba0-4d62-9ab0-94fe36e7c668" providerId="ADAL" clId="{4289C1F5-ED2E-4905-9D51-ACFE6CEDD076}" dt="2025-10-15T15:26:47.618" v="1" actId="478"/>
          <ac:spMkLst>
            <pc:docMk/>
            <pc:sldMk cId="3373755769" sldId="257"/>
            <ac:spMk id="2" creationId="{029AD6AE-8F8D-0663-C46B-C9A7304D7CA4}"/>
          </ac:spMkLst>
        </pc:spChg>
        <pc:spChg chg="add del mod">
          <ac:chgData name="Tatyani Rouse" userId="5bffbf02-bba0-4d62-9ab0-94fe36e7c668" providerId="ADAL" clId="{4289C1F5-ED2E-4905-9D51-ACFE6CEDD076}" dt="2025-10-15T16:54:19.341" v="575" actId="478"/>
          <ac:spMkLst>
            <pc:docMk/>
            <pc:sldMk cId="3373755769" sldId="257"/>
            <ac:spMk id="2" creationId="{668805C8-C1B9-E35A-2B64-8C716C9B9B65}"/>
          </ac:spMkLst>
        </pc:spChg>
        <pc:spChg chg="add mod">
          <ac:chgData name="Tatyani Rouse" userId="5bffbf02-bba0-4d62-9ab0-94fe36e7c668" providerId="ADAL" clId="{4289C1F5-ED2E-4905-9D51-ACFE6CEDD076}" dt="2025-10-15T15:29:00.369" v="34" actId="34135"/>
          <ac:spMkLst>
            <pc:docMk/>
            <pc:sldMk cId="3373755769" sldId="257"/>
            <ac:spMk id="3" creationId="{E211C379-AF70-927E-7ECF-C370938B0DB1}"/>
          </ac:spMkLst>
        </pc:spChg>
        <pc:spChg chg="add del mod">
          <ac:chgData name="Tatyani Rouse" userId="5bffbf02-bba0-4d62-9ab0-94fe36e7c668" providerId="ADAL" clId="{4289C1F5-ED2E-4905-9D51-ACFE6CEDD076}" dt="2025-10-15T16:54:15.642" v="571" actId="478"/>
          <ac:spMkLst>
            <pc:docMk/>
            <pc:sldMk cId="3373755769" sldId="257"/>
            <ac:spMk id="4" creationId="{D4A6230B-519D-B4A4-03A5-89226D76F345}"/>
          </ac:spMkLst>
        </pc:spChg>
        <pc:spChg chg="add del mod">
          <ac:chgData name="Tatyani Rouse" userId="5bffbf02-bba0-4d62-9ab0-94fe36e7c668" providerId="ADAL" clId="{4289C1F5-ED2E-4905-9D51-ACFE6CEDD076}" dt="2025-10-15T16:54:16.319" v="572" actId="478"/>
          <ac:spMkLst>
            <pc:docMk/>
            <pc:sldMk cId="3373755769" sldId="257"/>
            <ac:spMk id="5" creationId="{80EBA777-1A02-647A-529B-5B3EF40FDE25}"/>
          </ac:spMkLst>
        </pc:spChg>
        <pc:spChg chg="add del mod">
          <ac:chgData name="Tatyani Rouse" userId="5bffbf02-bba0-4d62-9ab0-94fe36e7c668" providerId="ADAL" clId="{4289C1F5-ED2E-4905-9D51-ACFE6CEDD076}" dt="2025-10-15T16:54:18.336" v="574" actId="478"/>
          <ac:spMkLst>
            <pc:docMk/>
            <pc:sldMk cId="3373755769" sldId="257"/>
            <ac:spMk id="6" creationId="{BE2D8ABF-1B2B-4B59-FADA-259F8CA2CAA4}"/>
          </ac:spMkLst>
        </pc:spChg>
        <pc:spChg chg="add del mod">
          <ac:chgData name="Tatyani Rouse" userId="5bffbf02-bba0-4d62-9ab0-94fe36e7c668" providerId="ADAL" clId="{4289C1F5-ED2E-4905-9D51-ACFE6CEDD076}" dt="2025-10-15T16:37:52.451" v="567"/>
          <ac:spMkLst>
            <pc:docMk/>
            <pc:sldMk cId="3373755769" sldId="257"/>
            <ac:spMk id="7" creationId="{82562F44-96C0-5ACA-B6F2-7560B2331055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7" creationId="{BE5AF3FE-1962-D505-3A26-F42AF25AF81E}"/>
          </ac:spMkLst>
        </pc:spChg>
        <pc:spChg chg="add del mod">
          <ac:chgData name="Tatyani Rouse" userId="5bffbf02-bba0-4d62-9ab0-94fe36e7c668" providerId="ADAL" clId="{4289C1F5-ED2E-4905-9D51-ACFE6CEDD076}" dt="2025-10-15T16:54:21.488" v="576" actId="478"/>
          <ac:spMkLst>
            <pc:docMk/>
            <pc:sldMk cId="3373755769" sldId="257"/>
            <ac:spMk id="8" creationId="{C31EE37E-F541-E122-18E7-5495653ACBA9}"/>
          </ac:spMkLst>
        </pc:spChg>
        <pc:spChg chg="add mod modCrop">
          <ac:chgData name="Tatyani Rouse" userId="5bffbf02-bba0-4d62-9ab0-94fe36e7c668" providerId="ADAL" clId="{4289C1F5-ED2E-4905-9D51-ACFE6CEDD076}" dt="2025-10-15T16:54:59.323" v="585" actId="1076"/>
          <ac:spMkLst>
            <pc:docMk/>
            <pc:sldMk cId="3373755769" sldId="257"/>
            <ac:spMk id="9" creationId="{D40DD2CD-A0AC-B20A-5A2A-D0E8E729EE6E}"/>
          </ac:spMkLst>
        </pc:spChg>
        <pc:spChg chg="add del mod">
          <ac:chgData name="Tatyani Rouse" userId="5bffbf02-bba0-4d62-9ab0-94fe36e7c668" providerId="ADAL" clId="{4289C1F5-ED2E-4905-9D51-ACFE6CEDD076}" dt="2025-10-15T16:54:22.424" v="577" actId="478"/>
          <ac:spMkLst>
            <pc:docMk/>
            <pc:sldMk cId="3373755769" sldId="257"/>
            <ac:spMk id="10" creationId="{E5074866-049A-5F58-570B-CED3ADEEF67F}"/>
          </ac:spMkLst>
        </pc:spChg>
        <pc:spChg chg="add del mod">
          <ac:chgData name="Tatyani Rouse" userId="5bffbf02-bba0-4d62-9ab0-94fe36e7c668" providerId="ADAL" clId="{4289C1F5-ED2E-4905-9D51-ACFE6CEDD076}" dt="2025-10-15T16:54:23.560" v="578" actId="478"/>
          <ac:spMkLst>
            <pc:docMk/>
            <pc:sldMk cId="3373755769" sldId="257"/>
            <ac:spMk id="11" creationId="{B9569A47-084C-9E10-06B4-326D0E9B3221}"/>
          </ac:spMkLst>
        </pc:spChg>
        <pc:spChg chg="del mod">
          <ac:chgData name="Tatyani Rouse" userId="5bffbf02-bba0-4d62-9ab0-94fe36e7c668" providerId="ADAL" clId="{4289C1F5-ED2E-4905-9D51-ACFE6CEDD076}" dt="2025-10-15T15:26:47.618" v="1" actId="478"/>
          <ac:spMkLst>
            <pc:docMk/>
            <pc:sldMk cId="3373755769" sldId="257"/>
            <ac:spMk id="11" creationId="{BAC06A48-E874-F9FB-BB08-B856FCFD57BD}"/>
          </ac:spMkLst>
        </pc:spChg>
        <pc:spChg chg="add del mod">
          <ac:chgData name="Tatyani Rouse" userId="5bffbf02-bba0-4d62-9ab0-94fe36e7c668" providerId="ADAL" clId="{4289C1F5-ED2E-4905-9D51-ACFE6CEDD076}" dt="2025-10-15T16:54:24.146" v="579" actId="478"/>
          <ac:spMkLst>
            <pc:docMk/>
            <pc:sldMk cId="3373755769" sldId="257"/>
            <ac:spMk id="12" creationId="{4048A97D-9DE3-EDC3-A22D-B91916C1A98E}"/>
          </ac:spMkLst>
        </pc:spChg>
        <pc:spChg chg="add del mod">
          <ac:chgData name="Tatyani Rouse" userId="5bffbf02-bba0-4d62-9ab0-94fe36e7c668" providerId="ADAL" clId="{4289C1F5-ED2E-4905-9D51-ACFE6CEDD076}" dt="2025-10-15T16:54:11.746" v="568" actId="478"/>
          <ac:spMkLst>
            <pc:docMk/>
            <pc:sldMk cId="3373755769" sldId="257"/>
            <ac:spMk id="13" creationId="{1D11A796-16B9-66DA-549D-36DED5C1A102}"/>
          </ac:spMkLst>
        </pc:spChg>
        <pc:spChg chg="add del mod">
          <ac:chgData name="Tatyani Rouse" userId="5bffbf02-bba0-4d62-9ab0-94fe36e7c668" providerId="ADAL" clId="{4289C1F5-ED2E-4905-9D51-ACFE6CEDD076}" dt="2025-10-15T16:54:12.476" v="569" actId="478"/>
          <ac:spMkLst>
            <pc:docMk/>
            <pc:sldMk cId="3373755769" sldId="257"/>
            <ac:spMk id="14" creationId="{299EA3E6-4FC1-9E82-FF67-ED0717988977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15" creationId="{93FDC551-E528-56E4-ADD0-707B0CF099B6}"/>
          </ac:spMkLst>
        </pc:spChg>
        <pc:spChg chg="del">
          <ac:chgData name="Tatyani Rouse" userId="5bffbf02-bba0-4d62-9ab0-94fe36e7c668" providerId="ADAL" clId="{4289C1F5-ED2E-4905-9D51-ACFE6CEDD076}" dt="2025-10-15T15:26:49.616" v="2" actId="478"/>
          <ac:spMkLst>
            <pc:docMk/>
            <pc:sldMk cId="3373755769" sldId="257"/>
            <ac:spMk id="15" creationId="{C6664EDB-F8F4-C424-C585-BBD063010F52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16" creationId="{28D175C0-9BDE-8061-C1B6-B36E3C4746CE}"/>
          </ac:spMkLst>
        </pc:spChg>
        <pc:spChg chg="del mod">
          <ac:chgData name="Tatyani Rouse" userId="5bffbf02-bba0-4d62-9ab0-94fe36e7c668" providerId="ADAL" clId="{4289C1F5-ED2E-4905-9D51-ACFE6CEDD076}" dt="2025-10-15T15:26:47.618" v="1" actId="478"/>
          <ac:spMkLst>
            <pc:docMk/>
            <pc:sldMk cId="3373755769" sldId="257"/>
            <ac:spMk id="16" creationId="{47A9812D-60E2-8BB3-B155-71676D8B5F6A}"/>
          </ac:spMkLst>
        </pc:spChg>
        <pc:spChg chg="del mod">
          <ac:chgData name="Tatyani Rouse" userId="5bffbf02-bba0-4d62-9ab0-94fe36e7c668" providerId="ADAL" clId="{4289C1F5-ED2E-4905-9D51-ACFE6CEDD076}" dt="2025-10-15T15:26:51.415" v="4" actId="478"/>
          <ac:spMkLst>
            <pc:docMk/>
            <pc:sldMk cId="3373755769" sldId="257"/>
            <ac:spMk id="17" creationId="{67F34DD7-70AD-41A3-3DA2-94C4A6BB6C0B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17" creationId="{F9A11D5C-C953-25A3-D85F-7B8E83D754C4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18" creationId="{B868C01F-ED03-14B6-8D88-AACC7E015267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19" creationId="{F8D5A6FA-3B7D-4D9B-098B-08D942AACC47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20" creationId="{3BBFDE72-4CFE-C4A0-1AAC-4F37B3347E1D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21" creationId="{804E3E3E-5DAE-D61F-9EAE-9F0D0B752F1C}"/>
          </ac:spMkLst>
        </pc:spChg>
        <pc:spChg chg="add mod">
          <ac:chgData name="Tatyani Rouse" userId="5bffbf02-bba0-4d62-9ab0-94fe36e7c668" providerId="ADAL" clId="{4289C1F5-ED2E-4905-9D51-ACFE6CEDD076}" dt="2025-10-15T16:54:55.057" v="584" actId="34135"/>
          <ac:spMkLst>
            <pc:docMk/>
            <pc:sldMk cId="3373755769" sldId="257"/>
            <ac:spMk id="22" creationId="{8F133CB1-A667-A15B-0FE2-9EAC19700EC2}"/>
          </ac:spMkLst>
        </pc:spChg>
        <pc:picChg chg="add del mod">
          <ac:chgData name="Tatyani Rouse" userId="5bffbf02-bba0-4d62-9ab0-94fe36e7c668" providerId="ADAL" clId="{4289C1F5-ED2E-4905-9D51-ACFE6CEDD076}" dt="2025-10-15T15:32:25.879" v="149" actId="478"/>
          <ac:picMkLst>
            <pc:docMk/>
            <pc:sldMk cId="3373755769" sldId="257"/>
            <ac:picMk id="8" creationId="{EC8B096B-8660-D5F8-CA35-352EC8A63C27}"/>
          </ac:picMkLst>
        </pc:picChg>
        <pc:picChg chg="add del mod">
          <ac:chgData name="Tatyani Rouse" userId="5bffbf02-bba0-4d62-9ab0-94fe36e7c668" providerId="ADAL" clId="{4289C1F5-ED2E-4905-9D51-ACFE6CEDD076}" dt="2025-10-15T15:34:07.119" v="157" actId="478"/>
          <ac:picMkLst>
            <pc:docMk/>
            <pc:sldMk cId="3373755769" sldId="257"/>
            <ac:picMk id="12" creationId="{FDFA8251-986C-DAB8-7CAF-0F0320359AD2}"/>
          </ac:picMkLst>
        </pc:picChg>
      </pc:sldChg>
      <pc:sldChg chg="addSp delSp modSp new mod">
        <pc:chgData name="Tatyani Rouse" userId="5bffbf02-bba0-4d62-9ab0-94fe36e7c668" providerId="ADAL" clId="{4289C1F5-ED2E-4905-9D51-ACFE6CEDD076}" dt="2025-10-15T16:14:59.192" v="498" actId="34135"/>
        <pc:sldMkLst>
          <pc:docMk/>
          <pc:sldMk cId="1885785074" sldId="258"/>
        </pc:sldMkLst>
        <pc:spChg chg="del">
          <ac:chgData name="Tatyani Rouse" userId="5bffbf02-bba0-4d62-9ab0-94fe36e7c668" providerId="ADAL" clId="{4289C1F5-ED2E-4905-9D51-ACFE6CEDD076}" dt="2025-10-15T15:58:23.441" v="174" actId="478"/>
          <ac:spMkLst>
            <pc:docMk/>
            <pc:sldMk cId="1885785074" sldId="258"/>
            <ac:spMk id="2" creationId="{A96CD02D-E0B3-6FD4-3DA3-2B756CA35531}"/>
          </ac:spMkLst>
        </pc:spChg>
        <pc:spChg chg="del">
          <ac:chgData name="Tatyani Rouse" userId="5bffbf02-bba0-4d62-9ab0-94fe36e7c668" providerId="ADAL" clId="{4289C1F5-ED2E-4905-9D51-ACFE6CEDD076}" dt="2025-10-15T15:58:24.089" v="175" actId="478"/>
          <ac:spMkLst>
            <pc:docMk/>
            <pc:sldMk cId="1885785074" sldId="258"/>
            <ac:spMk id="3" creationId="{C6219F56-9392-3427-87C3-87A015EA7401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4" creationId="{BCAEF7D4-2B36-FA47-490D-38B712AE341D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6" creationId="{8D0E4E5B-83F4-284E-9348-9656B850635A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8" creationId="{AB471D6C-2D2B-F771-535E-0537CFABD638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0" creationId="{644B820C-7574-AB81-72F3-3166678F5663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2" creationId="{8B520C8B-2B2E-D077-8122-3E112AF97151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4" creationId="{4C21DA3E-0BD1-94A9-72B9-161A23CBC82F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6" creationId="{6C6BDB34-3E1A-3CEC-8380-3D1AB1E2D864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7" creationId="{50E55234-B89D-6898-0316-0D227EFA2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386081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>
            <a:spLocks/>
          </p:cNvSpPr>
          <p:nvPr/>
        </p:nvSpPr>
        <p:spPr>
          <a:xfrm>
            <a:off x="4629752" y="3851957"/>
            <a:ext cx="1590314" cy="149394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AF3FE-1962-D505-3A26-F42AF25AF8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215429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DC551-E528-56E4-ADD0-707B0CF099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445102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175C0-9BDE-8061-C1B6-B36E3C4746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4674775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11D5C-C953-25A3-D85F-7B8E83D754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45350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8C01F-ED03-14B6-8D88-AACC7E0152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71777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D5A6FA-3B7D-4D9B-098B-08D942AACC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1844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BFDE72-4CFE-C4A0-1AAC-4F37B3347E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44876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E3E3E-5DAE-D61F-9EAE-9F0D0B752F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1801161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133CB1-A667-A15B-0FE2-9EAC19700E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9099" y="21257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AEF7D4-2B36-FA47-490D-38B712AE34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34572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E4E5B-83F4-284E-9348-9656B85063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179029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71D6C-2D2B-F771-535E-0537CFABD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4730639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B820C-7574-AB81-72F3-3166678F5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783443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20C8B-2B2E-D077-8122-3E112AF97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8" y="6282249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1DA3E-0BD1-94A9-72B9-161A23CBC8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7889051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BDB34-3E1A-3CEC-8380-3D1AB1E2D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8664856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55234-B89D-6898-0316-0D227EFA2A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954834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188578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257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5</cp:revision>
  <dcterms:created xsi:type="dcterms:W3CDTF">2025-08-06T18:53:28Z</dcterms:created>
  <dcterms:modified xsi:type="dcterms:W3CDTF">2025-10-15T16:55:01Z</dcterms:modified>
</cp:coreProperties>
</file>